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9" r:id="rId3"/>
    <p:sldMasterId id="2147483650" r:id="rId4"/>
    <p:sldMasterId id="214748365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6858000" cx="12192000"/>
  <p:notesSz cx="6858000" cy="9144000"/>
  <p:embeddedFontLst>
    <p:embeddedFont>
      <p:font typeface="Cabin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Cabin-bold.fntdata"/><Relationship Id="rId16" Type="http://schemas.openxmlformats.org/officeDocument/2006/relationships/font" Target="fonts/Cabin-regular.fntdata"/><Relationship Id="rId5" Type="http://schemas.openxmlformats.org/officeDocument/2006/relationships/slideMaster" Target="slideMasters/slideMaster3.xml"/><Relationship Id="rId19" Type="http://schemas.openxmlformats.org/officeDocument/2006/relationships/font" Target="fonts/Cabin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Cabin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theme" Target="../theme/theme4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1.png"/><Relationship Id="rId3" Type="http://schemas.openxmlformats.org/officeDocument/2006/relationships/theme" Target="../theme/theme3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1.png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39825" y="617537"/>
            <a:ext cx="9906000" cy="14795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10" name="Google Shape;10;p3"/>
          <p:cNvGrpSpPr/>
          <p:nvPr/>
        </p:nvGrpSpPr>
        <p:grpSpPr>
          <a:xfrm>
            <a:off x="-14287" y="0"/>
            <a:ext cx="12053887" cy="6856412"/>
            <a:chOff x="0" y="0"/>
            <a:chExt cx="12053887" cy="6856412"/>
          </a:xfrm>
        </p:grpSpPr>
        <p:grpSp>
          <p:nvGrpSpPr>
            <p:cNvPr id="11" name="Google Shape;11;p3"/>
            <p:cNvGrpSpPr/>
            <p:nvPr/>
          </p:nvGrpSpPr>
          <p:grpSpPr>
            <a:xfrm>
              <a:off x="0" y="0"/>
              <a:ext cx="1212850" cy="6856412"/>
              <a:chOff x="0" y="0"/>
              <a:chExt cx="1212850" cy="6856412"/>
            </a:xfrm>
          </p:grpSpPr>
          <p:sp>
            <p:nvSpPr>
              <p:cNvPr id="12" name="Google Shape;12;p3"/>
              <p:cNvSpPr/>
              <p:nvPr/>
            </p:nvSpPr>
            <p:spPr>
              <a:xfrm>
                <a:off x="128587" y="4762"/>
                <a:ext cx="36512" cy="2179637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3" name="Google Shape;13;p3"/>
              <p:cNvSpPr/>
              <p:nvPr/>
            </p:nvSpPr>
            <p:spPr>
              <a:xfrm>
                <a:off x="46037" y="2176462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4" name="Google Shape;14;p3"/>
              <p:cNvSpPr/>
              <p:nvPr/>
            </p:nvSpPr>
            <p:spPr>
              <a:xfrm>
                <a:off x="42862" y="4019550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5" name="Google Shape;15;p3"/>
              <p:cNvSpPr/>
              <p:nvPr/>
            </p:nvSpPr>
            <p:spPr>
              <a:xfrm>
                <a:off x="214312" y="4762"/>
                <a:ext cx="369887" cy="1811337"/>
              </a:xfrm>
              <a:custGeom>
                <a:rect b="b" l="l" r="r" t="t"/>
                <a:pathLst>
                  <a:path extrusionOk="0" h="21600" w="2160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  <a:moveTo>
                      <a:pt x="2020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6" name="Google Shape;16;p3"/>
              <p:cNvSpPr/>
              <p:nvPr/>
            </p:nvSpPr>
            <p:spPr>
              <a:xfrm>
                <a:off x="517525" y="1801812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7" name="Google Shape;17;p3"/>
              <p:cNvSpPr/>
              <p:nvPr/>
            </p:nvSpPr>
            <p:spPr>
              <a:xfrm>
                <a:off x="300037" y="4762"/>
                <a:ext cx="369887" cy="1430337"/>
              </a:xfrm>
              <a:custGeom>
                <a:rect b="b" l="l" r="r" t="t"/>
                <a:pathLst>
                  <a:path extrusionOk="0" h="21600" w="2160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  <a:moveTo>
                      <a:pt x="20488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8" name="Google Shape;18;p3"/>
              <p:cNvSpPr/>
              <p:nvPr/>
            </p:nvSpPr>
            <p:spPr>
              <a:xfrm>
                <a:off x="560387" y="0"/>
                <a:ext cx="152400" cy="9112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9" name="Google Shape;19;p3"/>
              <p:cNvSpPr/>
              <p:nvPr/>
            </p:nvSpPr>
            <p:spPr>
              <a:xfrm>
                <a:off x="603250" y="14192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0" name="Google Shape;20;p3"/>
              <p:cNvSpPr/>
              <p:nvPr/>
            </p:nvSpPr>
            <p:spPr>
              <a:xfrm>
                <a:off x="603250" y="9017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1" name="Google Shape;21;p3"/>
              <p:cNvSpPr/>
              <p:nvPr/>
            </p:nvSpPr>
            <p:spPr>
              <a:xfrm>
                <a:off x="655637" y="0"/>
                <a:ext cx="422275" cy="527050"/>
              </a:xfrm>
              <a:custGeom>
                <a:rect b="b" l="l" r="r" t="t"/>
                <a:pathLst>
                  <a:path extrusionOk="0" h="21600" w="2160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  <a:moveTo>
                      <a:pt x="2086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2" name="Google Shape;22;p3"/>
              <p:cNvSpPr/>
              <p:nvPr/>
            </p:nvSpPr>
            <p:spPr>
              <a:xfrm>
                <a:off x="1041400" y="488950"/>
                <a:ext cx="147637" cy="1460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8259" y="21600"/>
                      <a:pt x="5718" y="20903"/>
                      <a:pt x="3812" y="18813"/>
                    </a:cubicBezTo>
                    <a:cubicBezTo>
                      <a:pt x="0" y="13935"/>
                      <a:pt x="0" y="6968"/>
                      <a:pt x="3812" y="2787"/>
                    </a:cubicBezTo>
                    <a:cubicBezTo>
                      <a:pt x="5718" y="697"/>
                      <a:pt x="8259" y="0"/>
                      <a:pt x="10800" y="0"/>
                    </a:cubicBezTo>
                    <a:cubicBezTo>
                      <a:pt x="13341" y="0"/>
                      <a:pt x="15882" y="697"/>
                      <a:pt x="17788" y="2787"/>
                    </a:cubicBezTo>
                    <a:cubicBezTo>
                      <a:pt x="21600" y="6968"/>
                      <a:pt x="21600" y="13935"/>
                      <a:pt x="17788" y="18813"/>
                    </a:cubicBezTo>
                    <a:cubicBezTo>
                      <a:pt x="15882" y="20903"/>
                      <a:pt x="13341" y="21600"/>
                      <a:pt x="10800" y="21600"/>
                    </a:cubicBezTo>
                    <a:close/>
                    <a:moveTo>
                      <a:pt x="10800" y="2787"/>
                    </a:moveTo>
                    <a:cubicBezTo>
                      <a:pt x="8894" y="2787"/>
                      <a:pt x="6988" y="3484"/>
                      <a:pt x="5718" y="4877"/>
                    </a:cubicBezTo>
                    <a:cubicBezTo>
                      <a:pt x="2541" y="8361"/>
                      <a:pt x="2541" y="13239"/>
                      <a:pt x="5718" y="16723"/>
                    </a:cubicBezTo>
                    <a:cubicBezTo>
                      <a:pt x="6988" y="18116"/>
                      <a:pt x="8894" y="18813"/>
                      <a:pt x="10800" y="18813"/>
                    </a:cubicBezTo>
                    <a:cubicBezTo>
                      <a:pt x="12706" y="18813"/>
                      <a:pt x="14612" y="18116"/>
                      <a:pt x="15882" y="16723"/>
                    </a:cubicBezTo>
                    <a:cubicBezTo>
                      <a:pt x="19059" y="13239"/>
                      <a:pt x="19059" y="8361"/>
                      <a:pt x="15882" y="4877"/>
                    </a:cubicBezTo>
                    <a:cubicBezTo>
                      <a:pt x="14612" y="3484"/>
                      <a:pt x="12706" y="2787"/>
                      <a:pt x="10800" y="2787"/>
                    </a:cubicBezTo>
                    <a:close/>
                    <a:moveTo>
                      <a:pt x="10800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3" name="Google Shape;23;p3"/>
              <p:cNvSpPr/>
              <p:nvPr/>
            </p:nvSpPr>
            <p:spPr>
              <a:xfrm>
                <a:off x="23812" y="1801812"/>
                <a:ext cx="123825" cy="127000"/>
              </a:xfrm>
              <a:custGeom>
                <a:rect b="b" l="l" r="r" t="t"/>
                <a:pathLst>
                  <a:path extrusionOk="0" h="21600" w="2160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  <a:moveTo>
                      <a:pt x="166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4" name="Google Shape;24;p3"/>
              <p:cNvSpPr/>
              <p:nvPr/>
            </p:nvSpPr>
            <p:spPr>
              <a:xfrm>
                <a:off x="4762" y="3549650"/>
                <a:ext cx="147637" cy="4794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5" name="Google Shape;25;p3"/>
              <p:cNvSpPr/>
              <p:nvPr/>
            </p:nvSpPr>
            <p:spPr>
              <a:xfrm>
                <a:off x="141287" y="1381125"/>
                <a:ext cx="142875" cy="476250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6" name="Google Shape;26;p3"/>
              <p:cNvSpPr/>
              <p:nvPr/>
            </p:nvSpPr>
            <p:spPr>
              <a:xfrm>
                <a:off x="217487" y="1849437"/>
                <a:ext cx="114300" cy="1079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  <a:moveTo>
                      <a:pt x="10800" y="375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147637" y="4660900"/>
                <a:ext cx="36512" cy="2181225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8" name="Google Shape;28;p3"/>
              <p:cNvSpPr/>
              <p:nvPr/>
            </p:nvSpPr>
            <p:spPr>
              <a:xfrm>
                <a:off x="238125" y="5041900"/>
                <a:ext cx="369887" cy="1801812"/>
              </a:xfrm>
              <a:custGeom>
                <a:rect b="b" l="l" r="r" t="t"/>
                <a:pathLst>
                  <a:path extrusionOk="0" h="21600" w="2160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801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  <a:moveTo>
                      <a:pt x="1391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9" name="Google Shape;29;p3"/>
              <p:cNvSpPr/>
              <p:nvPr/>
            </p:nvSpPr>
            <p:spPr>
              <a:xfrm>
                <a:off x="65087" y="44799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0" name="Google Shape;30;p3"/>
              <p:cNvSpPr/>
              <p:nvPr/>
            </p:nvSpPr>
            <p:spPr>
              <a:xfrm>
                <a:off x="0" y="5626100"/>
                <a:ext cx="85725" cy="1217612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541337" y="4867275"/>
                <a:ext cx="190500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323850" y="5422900"/>
                <a:ext cx="374650" cy="1425575"/>
              </a:xfrm>
              <a:custGeom>
                <a:rect b="b" l="l" r="r" t="t"/>
                <a:pathLst>
                  <a:path extrusionOk="0" h="21600" w="2160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  <a:moveTo>
                      <a:pt x="1647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3" name="Google Shape;33;p3"/>
              <p:cNvSpPr/>
              <p:nvPr/>
            </p:nvSpPr>
            <p:spPr>
              <a:xfrm>
                <a:off x="584200" y="5943600"/>
                <a:ext cx="152400" cy="912812"/>
              </a:xfrm>
              <a:custGeom>
                <a:rect b="b" l="l" r="r" t="t"/>
                <a:pathLst>
                  <a:path extrusionOk="0" h="21600" w="2160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  <a:moveTo>
                      <a:pt x="3375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4" name="Google Shape;34;p3"/>
              <p:cNvSpPr/>
              <p:nvPr/>
            </p:nvSpPr>
            <p:spPr>
              <a:xfrm>
                <a:off x="627062" y="52451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627062" y="57626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>
                <a:off x="684212" y="6330950"/>
                <a:ext cx="417512" cy="517525"/>
              </a:xfrm>
              <a:custGeom>
                <a:rect b="b" l="l" r="r" t="t"/>
                <a:pathLst>
                  <a:path extrusionOk="0" h="21600" w="2160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  <a:moveTo>
                      <a:pt x="123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>
                <a:off x="1063625" y="6219825"/>
                <a:ext cx="149225" cy="147637"/>
              </a:xfrm>
              <a:custGeom>
                <a:rect b="b" l="l" r="r" t="t"/>
                <a:pathLst>
                  <a:path extrusionOk="0" h="21600" w="2160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  <a:moveTo>
                      <a:pt x="10473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  <p:grpSp>
          <p:nvGrpSpPr>
            <p:cNvPr id="38" name="Google Shape;38;p3"/>
            <p:cNvGrpSpPr/>
            <p:nvPr/>
          </p:nvGrpSpPr>
          <p:grpSpPr>
            <a:xfrm>
              <a:off x="11385550" y="0"/>
              <a:ext cx="668337" cy="6848475"/>
              <a:chOff x="0" y="0"/>
              <a:chExt cx="666750" cy="6848475"/>
            </a:xfrm>
          </p:grpSpPr>
          <p:sp>
            <p:nvSpPr>
              <p:cNvPr id="39" name="Google Shape;39;p3"/>
              <p:cNvSpPr/>
              <p:nvPr/>
            </p:nvSpPr>
            <p:spPr>
              <a:xfrm>
                <a:off x="111125" y="0"/>
                <a:ext cx="417512" cy="511175"/>
              </a:xfrm>
              <a:custGeom>
                <a:rect b="b" l="l" r="r" t="t"/>
                <a:pathLst>
                  <a:path extrusionOk="0" h="21600" w="2160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  <a:moveTo>
                      <a:pt x="986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0" y="473075"/>
                <a:ext cx="149225" cy="152400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8509" y="21600"/>
                      <a:pt x="5891" y="20250"/>
                      <a:pt x="3927" y="18225"/>
                    </a:cubicBezTo>
                    <a:cubicBezTo>
                      <a:pt x="0" y="14175"/>
                      <a:pt x="0" y="7425"/>
                      <a:pt x="3927" y="3375"/>
                    </a:cubicBezTo>
                    <a:cubicBezTo>
                      <a:pt x="5891" y="1350"/>
                      <a:pt x="8509" y="0"/>
                      <a:pt x="11127" y="0"/>
                    </a:cubicBezTo>
                    <a:cubicBezTo>
                      <a:pt x="13745" y="0"/>
                      <a:pt x="16364" y="1350"/>
                      <a:pt x="18327" y="3375"/>
                    </a:cubicBezTo>
                    <a:cubicBezTo>
                      <a:pt x="20291" y="5400"/>
                      <a:pt x="21600" y="8100"/>
                      <a:pt x="21600" y="10800"/>
                    </a:cubicBezTo>
                    <a:cubicBezTo>
                      <a:pt x="21600" y="13500"/>
                      <a:pt x="20291" y="16200"/>
                      <a:pt x="18327" y="18225"/>
                    </a:cubicBezTo>
                    <a:cubicBezTo>
                      <a:pt x="16364" y="20250"/>
                      <a:pt x="13745" y="21600"/>
                      <a:pt x="11127" y="21600"/>
                    </a:cubicBezTo>
                    <a:close/>
                    <a:moveTo>
                      <a:pt x="11127" y="2700"/>
                    </a:moveTo>
                    <a:cubicBezTo>
                      <a:pt x="9164" y="2700"/>
                      <a:pt x="7200" y="4050"/>
                      <a:pt x="5891" y="5400"/>
                    </a:cubicBezTo>
                    <a:cubicBezTo>
                      <a:pt x="2618" y="8100"/>
                      <a:pt x="2618" y="13500"/>
                      <a:pt x="5891" y="16200"/>
                    </a:cubicBezTo>
                    <a:cubicBezTo>
                      <a:pt x="7200" y="18225"/>
                      <a:pt x="9164" y="18900"/>
                      <a:pt x="11127" y="18900"/>
                    </a:cubicBezTo>
                    <a:cubicBezTo>
                      <a:pt x="13091" y="18900"/>
                      <a:pt x="15055" y="18225"/>
                      <a:pt x="17018" y="16200"/>
                    </a:cubicBezTo>
                    <a:cubicBezTo>
                      <a:pt x="19636" y="13500"/>
                      <a:pt x="19636" y="8100"/>
                      <a:pt x="17018" y="5400"/>
                    </a:cubicBezTo>
                    <a:cubicBezTo>
                      <a:pt x="15055" y="4050"/>
                      <a:pt x="13091" y="2700"/>
                      <a:pt x="11127" y="2700"/>
                    </a:cubicBezTo>
                    <a:close/>
                    <a:moveTo>
                      <a:pt x="11127" y="27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258762" y="1539875"/>
                <a:ext cx="188912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158750" y="5692775"/>
                <a:ext cx="298450" cy="1154112"/>
              </a:xfrm>
              <a:custGeom>
                <a:rect b="b" l="l" r="r" t="t"/>
                <a:pathLst>
                  <a:path extrusionOk="0" h="21600" w="2160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  <a:moveTo>
                      <a:pt x="1723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400050" y="5549900"/>
                <a:ext cx="157162" cy="155575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  <a:moveTo>
                      <a:pt x="11127" y="2618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338137" y="4762"/>
                <a:ext cx="304800" cy="1544637"/>
              </a:xfrm>
              <a:custGeom>
                <a:rect b="b" l="l" r="r" t="t"/>
                <a:pathLst>
                  <a:path extrusionOk="0" h="21600" w="2160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  <a:moveTo>
                      <a:pt x="1688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263525" y="4867275"/>
                <a:ext cx="188912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>
                <a:off x="68262" y="5045075"/>
                <a:ext cx="307975" cy="1803400"/>
              </a:xfrm>
              <a:custGeom>
                <a:rect b="b" l="l" r="r" t="t"/>
                <a:pathLst>
                  <a:path extrusionOk="0" h="21600" w="2160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  <a:moveTo>
                      <a:pt x="2004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>
                <a:off x="476250" y="6416675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566737" y="6596062"/>
                <a:ext cx="36512" cy="250825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</p:grpSp>
      <p:sp>
        <p:nvSpPr>
          <p:cNvPr id="49" name="Google Shape;49;p3"/>
          <p:cNvSpPr txBox="1"/>
          <p:nvPr>
            <p:ph type="title"/>
          </p:nvPr>
        </p:nvSpPr>
        <p:spPr>
          <a:xfrm>
            <a:off x="1139825" y="465137"/>
            <a:ext cx="9906000" cy="17827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3"/>
          <p:cNvSpPr txBox="1"/>
          <p:nvPr>
            <p:ph idx="1" type="body"/>
          </p:nvPr>
        </p:nvSpPr>
        <p:spPr>
          <a:xfrm>
            <a:off x="1139825" y="2247900"/>
            <a:ext cx="4878387" cy="46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/>
            </a:lvl1pPr>
            <a:lvl2pPr indent="-3175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/>
            </a:lvl2pPr>
            <a:lvl3pPr indent="-3175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/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/>
            </a:lvl4pPr>
            <a:lvl5pPr indent="-3175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/>
            </a:lvl5pPr>
            <a:lvl6pPr indent="-3175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/>
            </a:lvl6pPr>
            <a:lvl7pPr indent="-3175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/>
            </a:lvl7pPr>
            <a:lvl8pPr indent="-3175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/>
            </a:lvl8pPr>
            <a:lvl9pPr indent="-3175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•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/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4"/>
          <p:cNvPicPr preferRelativeResize="0"/>
          <p:nvPr/>
        </p:nvPicPr>
        <p:blipFill rotWithShape="1">
          <a:blip r:embed="rId2">
            <a:alphaModFix amt="29998"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53" name="Google Shape;53;p4"/>
          <p:cNvGrpSpPr/>
          <p:nvPr/>
        </p:nvGrpSpPr>
        <p:grpSpPr>
          <a:xfrm>
            <a:off x="-14287" y="0"/>
            <a:ext cx="12053887" cy="6856412"/>
            <a:chOff x="0" y="0"/>
            <a:chExt cx="12053887" cy="6856412"/>
          </a:xfrm>
        </p:grpSpPr>
        <p:grpSp>
          <p:nvGrpSpPr>
            <p:cNvPr id="54" name="Google Shape;54;p4"/>
            <p:cNvGrpSpPr/>
            <p:nvPr/>
          </p:nvGrpSpPr>
          <p:grpSpPr>
            <a:xfrm>
              <a:off x="0" y="0"/>
              <a:ext cx="1212850" cy="6856412"/>
              <a:chOff x="0" y="0"/>
              <a:chExt cx="1212850" cy="6856412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8587" y="4762"/>
                <a:ext cx="36512" cy="2179637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6037" y="2176462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>
                <a:off x="42862" y="4019550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8" name="Google Shape;58;p4"/>
              <p:cNvSpPr/>
              <p:nvPr/>
            </p:nvSpPr>
            <p:spPr>
              <a:xfrm>
                <a:off x="214312" y="4762"/>
                <a:ext cx="369887" cy="1811337"/>
              </a:xfrm>
              <a:custGeom>
                <a:rect b="b" l="l" r="r" t="t"/>
                <a:pathLst>
                  <a:path extrusionOk="0" h="21600" w="2160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  <a:moveTo>
                      <a:pt x="2020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517525" y="1801812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>
                <a:off x="300037" y="4762"/>
                <a:ext cx="369887" cy="1430337"/>
              </a:xfrm>
              <a:custGeom>
                <a:rect b="b" l="l" r="r" t="t"/>
                <a:pathLst>
                  <a:path extrusionOk="0" h="21600" w="2160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  <a:moveTo>
                      <a:pt x="20488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61" name="Google Shape;61;p4"/>
              <p:cNvSpPr/>
              <p:nvPr/>
            </p:nvSpPr>
            <p:spPr>
              <a:xfrm>
                <a:off x="560387" y="0"/>
                <a:ext cx="152400" cy="9112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>
                <a:off x="603250" y="14192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63" name="Google Shape;63;p4"/>
              <p:cNvSpPr/>
              <p:nvPr/>
            </p:nvSpPr>
            <p:spPr>
              <a:xfrm>
                <a:off x="603250" y="9017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64" name="Google Shape;64;p4"/>
              <p:cNvSpPr/>
              <p:nvPr/>
            </p:nvSpPr>
            <p:spPr>
              <a:xfrm>
                <a:off x="655637" y="0"/>
                <a:ext cx="422275" cy="527050"/>
              </a:xfrm>
              <a:custGeom>
                <a:rect b="b" l="l" r="r" t="t"/>
                <a:pathLst>
                  <a:path extrusionOk="0" h="21600" w="2160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  <a:moveTo>
                      <a:pt x="2086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65" name="Google Shape;65;p4"/>
              <p:cNvSpPr/>
              <p:nvPr/>
            </p:nvSpPr>
            <p:spPr>
              <a:xfrm>
                <a:off x="1041400" y="488950"/>
                <a:ext cx="147637" cy="1460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8259" y="21600"/>
                      <a:pt x="5718" y="20903"/>
                      <a:pt x="3812" y="18813"/>
                    </a:cubicBezTo>
                    <a:cubicBezTo>
                      <a:pt x="0" y="13935"/>
                      <a:pt x="0" y="6968"/>
                      <a:pt x="3812" y="2787"/>
                    </a:cubicBezTo>
                    <a:cubicBezTo>
                      <a:pt x="5718" y="697"/>
                      <a:pt x="8259" y="0"/>
                      <a:pt x="10800" y="0"/>
                    </a:cubicBezTo>
                    <a:cubicBezTo>
                      <a:pt x="13341" y="0"/>
                      <a:pt x="15882" y="697"/>
                      <a:pt x="17788" y="2787"/>
                    </a:cubicBezTo>
                    <a:cubicBezTo>
                      <a:pt x="21600" y="6968"/>
                      <a:pt x="21600" y="13935"/>
                      <a:pt x="17788" y="18813"/>
                    </a:cubicBezTo>
                    <a:cubicBezTo>
                      <a:pt x="15882" y="20903"/>
                      <a:pt x="13341" y="21600"/>
                      <a:pt x="10800" y="21600"/>
                    </a:cubicBezTo>
                    <a:close/>
                    <a:moveTo>
                      <a:pt x="10800" y="2787"/>
                    </a:moveTo>
                    <a:cubicBezTo>
                      <a:pt x="8894" y="2787"/>
                      <a:pt x="6988" y="3484"/>
                      <a:pt x="5718" y="4877"/>
                    </a:cubicBezTo>
                    <a:cubicBezTo>
                      <a:pt x="2541" y="8361"/>
                      <a:pt x="2541" y="13239"/>
                      <a:pt x="5718" y="16723"/>
                    </a:cubicBezTo>
                    <a:cubicBezTo>
                      <a:pt x="6988" y="18116"/>
                      <a:pt x="8894" y="18813"/>
                      <a:pt x="10800" y="18813"/>
                    </a:cubicBezTo>
                    <a:cubicBezTo>
                      <a:pt x="12706" y="18813"/>
                      <a:pt x="14612" y="18116"/>
                      <a:pt x="15882" y="16723"/>
                    </a:cubicBezTo>
                    <a:cubicBezTo>
                      <a:pt x="19059" y="13239"/>
                      <a:pt x="19059" y="8361"/>
                      <a:pt x="15882" y="4877"/>
                    </a:cubicBezTo>
                    <a:cubicBezTo>
                      <a:pt x="14612" y="3484"/>
                      <a:pt x="12706" y="2787"/>
                      <a:pt x="10800" y="2787"/>
                    </a:cubicBezTo>
                    <a:close/>
                    <a:moveTo>
                      <a:pt x="10800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66" name="Google Shape;66;p4"/>
              <p:cNvSpPr/>
              <p:nvPr/>
            </p:nvSpPr>
            <p:spPr>
              <a:xfrm>
                <a:off x="23812" y="1801812"/>
                <a:ext cx="123825" cy="127000"/>
              </a:xfrm>
              <a:custGeom>
                <a:rect b="b" l="l" r="r" t="t"/>
                <a:pathLst>
                  <a:path extrusionOk="0" h="21600" w="2160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  <a:moveTo>
                      <a:pt x="166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4762" y="3549650"/>
                <a:ext cx="147637" cy="4794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141287" y="1381125"/>
                <a:ext cx="142875" cy="476250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217487" y="1849437"/>
                <a:ext cx="114300" cy="1079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  <a:moveTo>
                      <a:pt x="10800" y="375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147637" y="4660900"/>
                <a:ext cx="36512" cy="2181225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238125" y="5041900"/>
                <a:ext cx="369887" cy="1801812"/>
              </a:xfrm>
              <a:custGeom>
                <a:rect b="b" l="l" r="r" t="t"/>
                <a:pathLst>
                  <a:path extrusionOk="0" h="21600" w="2160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801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  <a:moveTo>
                      <a:pt x="1391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65087" y="44799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0" y="5626100"/>
                <a:ext cx="85725" cy="1217612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541337" y="4867275"/>
                <a:ext cx="190500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323850" y="5422900"/>
                <a:ext cx="374650" cy="1425575"/>
              </a:xfrm>
              <a:custGeom>
                <a:rect b="b" l="l" r="r" t="t"/>
                <a:pathLst>
                  <a:path extrusionOk="0" h="21600" w="2160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  <a:moveTo>
                      <a:pt x="1647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76" name="Google Shape;76;p4"/>
              <p:cNvSpPr/>
              <p:nvPr/>
            </p:nvSpPr>
            <p:spPr>
              <a:xfrm>
                <a:off x="584200" y="5943600"/>
                <a:ext cx="152400" cy="912812"/>
              </a:xfrm>
              <a:custGeom>
                <a:rect b="b" l="l" r="r" t="t"/>
                <a:pathLst>
                  <a:path extrusionOk="0" h="21600" w="2160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  <a:moveTo>
                      <a:pt x="3375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77" name="Google Shape;77;p4"/>
              <p:cNvSpPr/>
              <p:nvPr/>
            </p:nvSpPr>
            <p:spPr>
              <a:xfrm>
                <a:off x="627062" y="52451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627062" y="57626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79" name="Google Shape;79;p4"/>
              <p:cNvSpPr/>
              <p:nvPr/>
            </p:nvSpPr>
            <p:spPr>
              <a:xfrm>
                <a:off x="684212" y="6330950"/>
                <a:ext cx="417512" cy="517525"/>
              </a:xfrm>
              <a:custGeom>
                <a:rect b="b" l="l" r="r" t="t"/>
                <a:pathLst>
                  <a:path extrusionOk="0" h="21600" w="2160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  <a:moveTo>
                      <a:pt x="123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80" name="Google Shape;80;p4"/>
              <p:cNvSpPr/>
              <p:nvPr/>
            </p:nvSpPr>
            <p:spPr>
              <a:xfrm>
                <a:off x="1063625" y="6219825"/>
                <a:ext cx="149225" cy="147637"/>
              </a:xfrm>
              <a:custGeom>
                <a:rect b="b" l="l" r="r" t="t"/>
                <a:pathLst>
                  <a:path extrusionOk="0" h="21600" w="2160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  <a:moveTo>
                      <a:pt x="10473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  <p:grpSp>
          <p:nvGrpSpPr>
            <p:cNvPr id="81" name="Google Shape;81;p4"/>
            <p:cNvGrpSpPr/>
            <p:nvPr/>
          </p:nvGrpSpPr>
          <p:grpSpPr>
            <a:xfrm>
              <a:off x="11385550" y="0"/>
              <a:ext cx="668337" cy="6848475"/>
              <a:chOff x="0" y="0"/>
              <a:chExt cx="666750" cy="6848475"/>
            </a:xfrm>
          </p:grpSpPr>
          <p:sp>
            <p:nvSpPr>
              <p:cNvPr id="82" name="Google Shape;82;p4"/>
              <p:cNvSpPr/>
              <p:nvPr/>
            </p:nvSpPr>
            <p:spPr>
              <a:xfrm>
                <a:off x="111125" y="0"/>
                <a:ext cx="417512" cy="511175"/>
              </a:xfrm>
              <a:custGeom>
                <a:rect b="b" l="l" r="r" t="t"/>
                <a:pathLst>
                  <a:path extrusionOk="0" h="21600" w="2160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  <a:moveTo>
                      <a:pt x="986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83" name="Google Shape;83;p4"/>
              <p:cNvSpPr/>
              <p:nvPr/>
            </p:nvSpPr>
            <p:spPr>
              <a:xfrm>
                <a:off x="0" y="473075"/>
                <a:ext cx="149225" cy="152400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8509" y="21600"/>
                      <a:pt x="5891" y="20250"/>
                      <a:pt x="3927" y="18225"/>
                    </a:cubicBezTo>
                    <a:cubicBezTo>
                      <a:pt x="0" y="14175"/>
                      <a:pt x="0" y="7425"/>
                      <a:pt x="3927" y="3375"/>
                    </a:cubicBezTo>
                    <a:cubicBezTo>
                      <a:pt x="5891" y="1350"/>
                      <a:pt x="8509" y="0"/>
                      <a:pt x="11127" y="0"/>
                    </a:cubicBezTo>
                    <a:cubicBezTo>
                      <a:pt x="13745" y="0"/>
                      <a:pt x="16364" y="1350"/>
                      <a:pt x="18327" y="3375"/>
                    </a:cubicBezTo>
                    <a:cubicBezTo>
                      <a:pt x="20291" y="5400"/>
                      <a:pt x="21600" y="8100"/>
                      <a:pt x="21600" y="10800"/>
                    </a:cubicBezTo>
                    <a:cubicBezTo>
                      <a:pt x="21600" y="13500"/>
                      <a:pt x="20291" y="16200"/>
                      <a:pt x="18327" y="18225"/>
                    </a:cubicBezTo>
                    <a:cubicBezTo>
                      <a:pt x="16364" y="20250"/>
                      <a:pt x="13745" y="21600"/>
                      <a:pt x="11127" y="21600"/>
                    </a:cubicBezTo>
                    <a:close/>
                    <a:moveTo>
                      <a:pt x="11127" y="2700"/>
                    </a:moveTo>
                    <a:cubicBezTo>
                      <a:pt x="9164" y="2700"/>
                      <a:pt x="7200" y="4050"/>
                      <a:pt x="5891" y="5400"/>
                    </a:cubicBezTo>
                    <a:cubicBezTo>
                      <a:pt x="2618" y="8100"/>
                      <a:pt x="2618" y="13500"/>
                      <a:pt x="5891" y="16200"/>
                    </a:cubicBezTo>
                    <a:cubicBezTo>
                      <a:pt x="7200" y="18225"/>
                      <a:pt x="9164" y="18900"/>
                      <a:pt x="11127" y="18900"/>
                    </a:cubicBezTo>
                    <a:cubicBezTo>
                      <a:pt x="13091" y="18900"/>
                      <a:pt x="15055" y="18225"/>
                      <a:pt x="17018" y="16200"/>
                    </a:cubicBezTo>
                    <a:cubicBezTo>
                      <a:pt x="19636" y="13500"/>
                      <a:pt x="19636" y="8100"/>
                      <a:pt x="17018" y="5400"/>
                    </a:cubicBezTo>
                    <a:cubicBezTo>
                      <a:pt x="15055" y="4050"/>
                      <a:pt x="13091" y="2700"/>
                      <a:pt x="11127" y="2700"/>
                    </a:cubicBezTo>
                    <a:close/>
                    <a:moveTo>
                      <a:pt x="11127" y="27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258762" y="1539875"/>
                <a:ext cx="188912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158750" y="5692775"/>
                <a:ext cx="298450" cy="1154112"/>
              </a:xfrm>
              <a:custGeom>
                <a:rect b="b" l="l" r="r" t="t"/>
                <a:pathLst>
                  <a:path extrusionOk="0" h="21600" w="2160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  <a:moveTo>
                      <a:pt x="1723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>
                <a:off x="400050" y="5549900"/>
                <a:ext cx="157162" cy="155575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  <a:moveTo>
                      <a:pt x="11127" y="2618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>
                <a:off x="338137" y="4762"/>
                <a:ext cx="304800" cy="1544637"/>
              </a:xfrm>
              <a:custGeom>
                <a:rect b="b" l="l" r="r" t="t"/>
                <a:pathLst>
                  <a:path extrusionOk="0" h="21600" w="2160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  <a:moveTo>
                      <a:pt x="1688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263525" y="4867275"/>
                <a:ext cx="188912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89" name="Google Shape;89;p4"/>
              <p:cNvSpPr/>
              <p:nvPr/>
            </p:nvSpPr>
            <p:spPr>
              <a:xfrm>
                <a:off x="68262" y="5045075"/>
                <a:ext cx="307975" cy="1803400"/>
              </a:xfrm>
              <a:custGeom>
                <a:rect b="b" l="l" r="r" t="t"/>
                <a:pathLst>
                  <a:path extrusionOk="0" h="21600" w="2160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  <a:moveTo>
                      <a:pt x="2004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90" name="Google Shape;90;p4"/>
              <p:cNvSpPr/>
              <p:nvPr/>
            </p:nvSpPr>
            <p:spPr>
              <a:xfrm>
                <a:off x="476250" y="6416675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566737" y="6596062"/>
                <a:ext cx="36512" cy="250825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</p:grpSp>
      <p:pic>
        <p:nvPicPr>
          <p:cNvPr id="92" name="Google Shape;92;p4"/>
          <p:cNvPicPr preferRelativeResize="0"/>
          <p:nvPr/>
        </p:nvPicPr>
        <p:blipFill rotWithShape="1">
          <a:blip r:embed="rId2">
            <a:alphaModFix amt="29998"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93" name="Google Shape;93;p4"/>
          <p:cNvGrpSpPr/>
          <p:nvPr/>
        </p:nvGrpSpPr>
        <p:grpSpPr>
          <a:xfrm>
            <a:off x="0" y="0"/>
            <a:ext cx="2297112" cy="6858000"/>
            <a:chOff x="0" y="0"/>
            <a:chExt cx="2297112" cy="6858000"/>
          </a:xfrm>
        </p:grpSpPr>
        <p:sp>
          <p:nvSpPr>
            <p:cNvPr id="94" name="Google Shape;94;p4"/>
            <p:cNvSpPr/>
            <p:nvPr/>
          </p:nvSpPr>
          <p:spPr>
            <a:xfrm>
              <a:off x="1209675" y="4762"/>
              <a:ext cx="36512" cy="2179637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1127125" y="2176462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1123950" y="4019550"/>
              <a:ext cx="190500" cy="188912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412750" y="9525"/>
              <a:ext cx="41275" cy="4481512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333375" y="4479925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21600" w="21600">
                  <a:moveTo>
                    <a:pt x="3375" y="21600"/>
                  </a:moveTo>
                  <a:lnTo>
                    <a:pt x="0" y="21373"/>
                  </a:lnTo>
                  <a:lnTo>
                    <a:pt x="18225" y="14350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463"/>
                  </a:lnTo>
                  <a:lnTo>
                    <a:pt x="3375" y="21600"/>
                  </a:lnTo>
                  <a:close/>
                  <a:moveTo>
                    <a:pt x="3375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1289050" y="14287"/>
              <a:ext cx="376237" cy="1801812"/>
            </a:xfrm>
            <a:custGeom>
              <a:rect b="b" l="l" r="r" t="t"/>
              <a:pathLst>
                <a:path extrusionOk="0" h="21600" w="21600">
                  <a:moveTo>
                    <a:pt x="20233" y="21600"/>
                  </a:moveTo>
                  <a:lnTo>
                    <a:pt x="0" y="11799"/>
                  </a:lnTo>
                  <a:lnTo>
                    <a:pt x="0" y="0"/>
                  </a:lnTo>
                  <a:lnTo>
                    <a:pt x="1641" y="0"/>
                  </a:lnTo>
                  <a:lnTo>
                    <a:pt x="1641" y="11742"/>
                  </a:lnTo>
                  <a:lnTo>
                    <a:pt x="21600" y="21486"/>
                  </a:lnTo>
                  <a:lnTo>
                    <a:pt x="20233" y="21600"/>
                  </a:lnTo>
                  <a:close/>
                  <a:moveTo>
                    <a:pt x="20233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1600200" y="1801812"/>
              <a:ext cx="190500" cy="188912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21600" w="21600">
                  <a:moveTo>
                    <a:pt x="20215" y="21600"/>
                  </a:moveTo>
                  <a:lnTo>
                    <a:pt x="0" y="9212"/>
                  </a:lnTo>
                  <a:lnTo>
                    <a:pt x="0" y="0"/>
                  </a:lnTo>
                  <a:lnTo>
                    <a:pt x="1385" y="0"/>
                  </a:lnTo>
                  <a:lnTo>
                    <a:pt x="1385" y="9140"/>
                  </a:lnTo>
                  <a:lnTo>
                    <a:pt x="21600" y="21456"/>
                  </a:lnTo>
                  <a:lnTo>
                    <a:pt x="20215" y="21600"/>
                  </a:lnTo>
                  <a:close/>
                  <a:moveTo>
                    <a:pt x="20215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1643062" y="0"/>
              <a:ext cx="152400" cy="911225"/>
            </a:xfrm>
            <a:custGeom>
              <a:rect b="b" l="l" r="r" t="t"/>
              <a:pathLst>
                <a:path extrusionOk="0" h="21600" w="21600">
                  <a:moveTo>
                    <a:pt x="21600" y="21600"/>
                  </a:moveTo>
                  <a:lnTo>
                    <a:pt x="17550" y="21600"/>
                  </a:lnTo>
                  <a:lnTo>
                    <a:pt x="17550" y="7213"/>
                  </a:lnTo>
                  <a:lnTo>
                    <a:pt x="0" y="225"/>
                  </a:lnTo>
                  <a:lnTo>
                    <a:pt x="3375" y="0"/>
                  </a:lnTo>
                  <a:lnTo>
                    <a:pt x="21600" y="7100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1685925" y="1419225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1685925" y="901700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1743075" y="4762"/>
              <a:ext cx="419100" cy="522287"/>
            </a:xfrm>
            <a:custGeom>
              <a:rect b="b" l="l" r="r" t="t"/>
              <a:pathLst>
                <a:path extrusionOk="0" h="21600" w="21600">
                  <a:moveTo>
                    <a:pt x="20618" y="21600"/>
                  </a:moveTo>
                  <a:lnTo>
                    <a:pt x="3682" y="7878"/>
                  </a:lnTo>
                  <a:lnTo>
                    <a:pt x="0" y="394"/>
                  </a:lnTo>
                  <a:lnTo>
                    <a:pt x="1227" y="0"/>
                  </a:lnTo>
                  <a:lnTo>
                    <a:pt x="4909" y="7288"/>
                  </a:lnTo>
                  <a:lnTo>
                    <a:pt x="21600" y="20812"/>
                  </a:lnTo>
                  <a:lnTo>
                    <a:pt x="20618" y="21600"/>
                  </a:lnTo>
                  <a:close/>
                  <a:moveTo>
                    <a:pt x="20618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2125662" y="488950"/>
              <a:ext cx="147637" cy="14605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8259" y="21600"/>
                    <a:pt x="5718" y="20903"/>
                    <a:pt x="3812" y="18813"/>
                  </a:cubicBezTo>
                  <a:cubicBezTo>
                    <a:pt x="0" y="13935"/>
                    <a:pt x="0" y="6968"/>
                    <a:pt x="3812" y="2787"/>
                  </a:cubicBezTo>
                  <a:cubicBezTo>
                    <a:pt x="5718" y="697"/>
                    <a:pt x="8259" y="0"/>
                    <a:pt x="10800" y="0"/>
                  </a:cubicBezTo>
                  <a:cubicBezTo>
                    <a:pt x="13341" y="0"/>
                    <a:pt x="15882" y="697"/>
                    <a:pt x="17788" y="2787"/>
                  </a:cubicBezTo>
                  <a:cubicBezTo>
                    <a:pt x="21600" y="6968"/>
                    <a:pt x="21600" y="13935"/>
                    <a:pt x="17788" y="18813"/>
                  </a:cubicBezTo>
                  <a:cubicBezTo>
                    <a:pt x="15882" y="20903"/>
                    <a:pt x="13341" y="21600"/>
                    <a:pt x="10800" y="21600"/>
                  </a:cubicBezTo>
                  <a:close/>
                  <a:moveTo>
                    <a:pt x="10800" y="2787"/>
                  </a:moveTo>
                  <a:cubicBezTo>
                    <a:pt x="8894" y="2787"/>
                    <a:pt x="6988" y="3484"/>
                    <a:pt x="5718" y="4877"/>
                  </a:cubicBezTo>
                  <a:cubicBezTo>
                    <a:pt x="2541" y="8361"/>
                    <a:pt x="2541" y="13239"/>
                    <a:pt x="5718" y="16723"/>
                  </a:cubicBezTo>
                  <a:cubicBezTo>
                    <a:pt x="6988" y="18116"/>
                    <a:pt x="8894" y="18813"/>
                    <a:pt x="10800" y="18813"/>
                  </a:cubicBezTo>
                  <a:cubicBezTo>
                    <a:pt x="12706" y="18813"/>
                    <a:pt x="14612" y="18116"/>
                    <a:pt x="15882" y="16723"/>
                  </a:cubicBezTo>
                  <a:cubicBezTo>
                    <a:pt x="19059" y="13239"/>
                    <a:pt x="19059" y="8361"/>
                    <a:pt x="15882" y="4877"/>
                  </a:cubicBezTo>
                  <a:cubicBezTo>
                    <a:pt x="14612" y="3484"/>
                    <a:pt x="12706" y="2787"/>
                    <a:pt x="10800" y="2787"/>
                  </a:cubicBezTo>
                  <a:close/>
                  <a:moveTo>
                    <a:pt x="10800" y="2787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952500" y="4762"/>
              <a:ext cx="152400" cy="908050"/>
            </a:xfrm>
            <a:custGeom>
              <a:rect b="b" l="l" r="r" t="t"/>
              <a:pathLst>
                <a:path extrusionOk="0" h="21600" w="21600">
                  <a:moveTo>
                    <a:pt x="3375" y="21600"/>
                  </a:moveTo>
                  <a:lnTo>
                    <a:pt x="0" y="21600"/>
                  </a:lnTo>
                  <a:lnTo>
                    <a:pt x="0" y="7137"/>
                  </a:lnTo>
                  <a:lnTo>
                    <a:pt x="18225" y="0"/>
                  </a:lnTo>
                  <a:lnTo>
                    <a:pt x="21600" y="227"/>
                  </a:lnTo>
                  <a:lnTo>
                    <a:pt x="3375" y="7250"/>
                  </a:lnTo>
                  <a:lnTo>
                    <a:pt x="3375" y="21600"/>
                  </a:lnTo>
                  <a:close/>
                  <a:moveTo>
                    <a:pt x="3375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866775" y="901700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648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889000" y="1552575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736600" y="5622925"/>
              <a:ext cx="339725" cy="1216025"/>
            </a:xfrm>
            <a:custGeom>
              <a:rect b="b" l="l" r="r" t="t"/>
              <a:pathLst>
                <a:path extrusionOk="0" h="21600" w="21600">
                  <a:moveTo>
                    <a:pt x="21600" y="21600"/>
                  </a:moveTo>
                  <a:lnTo>
                    <a:pt x="19775" y="21600"/>
                  </a:lnTo>
                  <a:lnTo>
                    <a:pt x="19775" y="13084"/>
                  </a:lnTo>
                  <a:lnTo>
                    <a:pt x="0" y="169"/>
                  </a:lnTo>
                  <a:lnTo>
                    <a:pt x="1217" y="0"/>
                  </a:lnTo>
                  <a:lnTo>
                    <a:pt x="21600" y="12999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647700" y="5480050"/>
              <a:ext cx="157162" cy="157162"/>
            </a:xfrm>
            <a:custGeom>
              <a:rect b="b" l="l" r="r" t="t"/>
              <a:pathLst>
                <a:path extrusionOk="0" h="21600" w="21600">
                  <a:moveTo>
                    <a:pt x="11127" y="21600"/>
                  </a:moveTo>
                  <a:cubicBezTo>
                    <a:pt x="5236" y="21600"/>
                    <a:pt x="0" y="17018"/>
                    <a:pt x="0" y="11127"/>
                  </a:cubicBezTo>
                  <a:cubicBezTo>
                    <a:pt x="0" y="5236"/>
                    <a:pt x="5236" y="0"/>
                    <a:pt x="11127" y="0"/>
                  </a:cubicBezTo>
                  <a:cubicBezTo>
                    <a:pt x="17018" y="0"/>
                    <a:pt x="21600" y="5236"/>
                    <a:pt x="21600" y="11127"/>
                  </a:cubicBezTo>
                  <a:cubicBezTo>
                    <a:pt x="21600" y="17018"/>
                    <a:pt x="17018" y="21600"/>
                    <a:pt x="11127" y="21600"/>
                  </a:cubicBezTo>
                  <a:close/>
                  <a:moveTo>
                    <a:pt x="11127" y="2618"/>
                  </a:moveTo>
                  <a:cubicBezTo>
                    <a:pt x="6545" y="2618"/>
                    <a:pt x="2618" y="6545"/>
                    <a:pt x="2618" y="11127"/>
                  </a:cubicBezTo>
                  <a:cubicBezTo>
                    <a:pt x="2618" y="15709"/>
                    <a:pt x="6545" y="18982"/>
                    <a:pt x="11127" y="18982"/>
                  </a:cubicBezTo>
                  <a:cubicBezTo>
                    <a:pt x="15055" y="18982"/>
                    <a:pt x="18982" y="15709"/>
                    <a:pt x="18982" y="11127"/>
                  </a:cubicBezTo>
                  <a:cubicBezTo>
                    <a:pt x="18982" y="6545"/>
                    <a:pt x="15055" y="2618"/>
                    <a:pt x="11127" y="2618"/>
                  </a:cubicBezTo>
                  <a:close/>
                  <a:moveTo>
                    <a:pt x="11127" y="2618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66675" y="901700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648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0" y="3895725"/>
              <a:ext cx="133350" cy="266700"/>
            </a:xfrm>
            <a:custGeom>
              <a:rect b="b" l="l" r="r" t="t"/>
              <a:pathLst>
                <a:path extrusionOk="0" h="21600" w="21600">
                  <a:moveTo>
                    <a:pt x="17743" y="21600"/>
                  </a:moveTo>
                  <a:lnTo>
                    <a:pt x="0" y="771"/>
                  </a:lnTo>
                  <a:lnTo>
                    <a:pt x="3086" y="0"/>
                  </a:lnTo>
                  <a:lnTo>
                    <a:pt x="21600" y="20829"/>
                  </a:lnTo>
                  <a:lnTo>
                    <a:pt x="17743" y="21600"/>
                  </a:lnTo>
                  <a:close/>
                  <a:moveTo>
                    <a:pt x="17743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66675" y="4149725"/>
              <a:ext cx="190500" cy="187325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21600" w="21600">
                  <a:moveTo>
                    <a:pt x="3086" y="21600"/>
                  </a:moveTo>
                  <a:lnTo>
                    <a:pt x="0" y="20838"/>
                  </a:lnTo>
                  <a:lnTo>
                    <a:pt x="17743" y="0"/>
                  </a:lnTo>
                  <a:lnTo>
                    <a:pt x="21600" y="762"/>
                  </a:lnTo>
                  <a:lnTo>
                    <a:pt x="3086" y="21600"/>
                  </a:lnTo>
                  <a:close/>
                  <a:moveTo>
                    <a:pt x="3086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66675" y="1466850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695325" y="4762"/>
              <a:ext cx="309562" cy="1558925"/>
            </a:xfrm>
            <a:custGeom>
              <a:rect b="b" l="l" r="r" t="t"/>
              <a:pathLst>
                <a:path extrusionOk="0" h="21600" w="21600">
                  <a:moveTo>
                    <a:pt x="21600" y="21600"/>
                  </a:moveTo>
                  <a:lnTo>
                    <a:pt x="19606" y="21600"/>
                  </a:lnTo>
                  <a:lnTo>
                    <a:pt x="19606" y="17707"/>
                  </a:lnTo>
                  <a:lnTo>
                    <a:pt x="0" y="13835"/>
                  </a:lnTo>
                  <a:lnTo>
                    <a:pt x="0" y="0"/>
                  </a:lnTo>
                  <a:lnTo>
                    <a:pt x="1994" y="0"/>
                  </a:lnTo>
                  <a:lnTo>
                    <a:pt x="1994" y="13703"/>
                  </a:lnTo>
                  <a:lnTo>
                    <a:pt x="21600" y="17509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57150" y="4879975"/>
              <a:ext cx="190500" cy="188912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138112" y="5060950"/>
              <a:ext cx="304800" cy="1778000"/>
            </a:xfrm>
            <a:custGeom>
              <a:rect b="b" l="l" r="r" t="t"/>
              <a:pathLst>
                <a:path extrusionOk="0" h="21600" w="21600">
                  <a:moveTo>
                    <a:pt x="21600" y="21600"/>
                  </a:moveTo>
                  <a:lnTo>
                    <a:pt x="19913" y="21600"/>
                  </a:lnTo>
                  <a:lnTo>
                    <a:pt x="19913" y="6943"/>
                  </a:lnTo>
                  <a:lnTo>
                    <a:pt x="0" y="3529"/>
                  </a:lnTo>
                  <a:lnTo>
                    <a:pt x="0" y="0"/>
                  </a:lnTo>
                  <a:lnTo>
                    <a:pt x="1688" y="0"/>
                  </a:lnTo>
                  <a:lnTo>
                    <a:pt x="1688" y="3414"/>
                  </a:lnTo>
                  <a:lnTo>
                    <a:pt x="21600" y="6827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61975" y="6429375"/>
              <a:ext cx="190500" cy="188912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641350" y="6610350"/>
              <a:ext cx="38100" cy="241300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76200" y="6429375"/>
              <a:ext cx="190500" cy="188912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0" y="5978525"/>
              <a:ext cx="190500" cy="460375"/>
            </a:xfrm>
            <a:custGeom>
              <a:rect b="b" l="l" r="r" t="t"/>
              <a:pathLst>
                <a:path extrusionOk="0" h="21600" w="21600">
                  <a:moveTo>
                    <a:pt x="21600" y="21600"/>
                  </a:moveTo>
                  <a:lnTo>
                    <a:pt x="18900" y="21600"/>
                  </a:lnTo>
                  <a:lnTo>
                    <a:pt x="18900" y="8462"/>
                  </a:lnTo>
                  <a:lnTo>
                    <a:pt x="0" y="668"/>
                  </a:lnTo>
                  <a:lnTo>
                    <a:pt x="2160" y="0"/>
                  </a:lnTo>
                  <a:lnTo>
                    <a:pt x="21600" y="8016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1012825" y="1801812"/>
              <a:ext cx="215900" cy="755650"/>
            </a:xfrm>
            <a:custGeom>
              <a:rect b="b" l="l" r="r" t="t"/>
              <a:pathLst>
                <a:path extrusionOk="0" h="21600" w="21600">
                  <a:moveTo>
                    <a:pt x="1920" y="21600"/>
                  </a:moveTo>
                  <a:lnTo>
                    <a:pt x="0" y="21600"/>
                  </a:lnTo>
                  <a:lnTo>
                    <a:pt x="0" y="5808"/>
                  </a:lnTo>
                  <a:lnTo>
                    <a:pt x="20160" y="0"/>
                  </a:lnTo>
                  <a:lnTo>
                    <a:pt x="21600" y="408"/>
                  </a:lnTo>
                  <a:lnTo>
                    <a:pt x="1920" y="5945"/>
                  </a:lnTo>
                  <a:lnTo>
                    <a:pt x="1920" y="21600"/>
                  </a:lnTo>
                  <a:close/>
                  <a:moveTo>
                    <a:pt x="1920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936625" y="2547937"/>
              <a:ext cx="166687" cy="160337"/>
            </a:xfrm>
            <a:custGeom>
              <a:rect b="b" l="l" r="r" t="t"/>
              <a:pathLst>
                <a:path extrusionOk="0" h="21600" w="21600">
                  <a:moveTo>
                    <a:pt x="11109" y="21600"/>
                  </a:moveTo>
                  <a:cubicBezTo>
                    <a:pt x="4937" y="21600"/>
                    <a:pt x="0" y="16518"/>
                    <a:pt x="0" y="10800"/>
                  </a:cubicBezTo>
                  <a:cubicBezTo>
                    <a:pt x="0" y="4447"/>
                    <a:pt x="4937" y="0"/>
                    <a:pt x="11109" y="0"/>
                  </a:cubicBezTo>
                  <a:cubicBezTo>
                    <a:pt x="16663" y="0"/>
                    <a:pt x="21600" y="4447"/>
                    <a:pt x="21600" y="10800"/>
                  </a:cubicBezTo>
                  <a:cubicBezTo>
                    <a:pt x="21600" y="16518"/>
                    <a:pt x="16663" y="21600"/>
                    <a:pt x="11109" y="21600"/>
                  </a:cubicBezTo>
                  <a:close/>
                  <a:moveTo>
                    <a:pt x="11109" y="2541"/>
                  </a:moveTo>
                  <a:cubicBezTo>
                    <a:pt x="6171" y="2541"/>
                    <a:pt x="2469" y="6353"/>
                    <a:pt x="2469" y="10800"/>
                  </a:cubicBezTo>
                  <a:cubicBezTo>
                    <a:pt x="2469" y="15247"/>
                    <a:pt x="6171" y="19059"/>
                    <a:pt x="11109" y="19059"/>
                  </a:cubicBezTo>
                  <a:cubicBezTo>
                    <a:pt x="15429" y="19059"/>
                    <a:pt x="19131" y="15247"/>
                    <a:pt x="19131" y="10800"/>
                  </a:cubicBezTo>
                  <a:cubicBezTo>
                    <a:pt x="19131" y="6353"/>
                    <a:pt x="15429" y="2541"/>
                    <a:pt x="11109" y="2541"/>
                  </a:cubicBezTo>
                  <a:close/>
                  <a:moveTo>
                    <a:pt x="11109" y="2541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593725" y="4762"/>
              <a:ext cx="638175" cy="4025900"/>
            </a:xfrm>
            <a:custGeom>
              <a:rect b="b" l="l" r="r" t="t"/>
              <a:pathLst>
                <a:path extrusionOk="0" h="21600" w="21600">
                  <a:moveTo>
                    <a:pt x="21600" y="21600"/>
                  </a:moveTo>
                  <a:lnTo>
                    <a:pt x="20794" y="21600"/>
                  </a:lnTo>
                  <a:lnTo>
                    <a:pt x="20794" y="19684"/>
                  </a:lnTo>
                  <a:lnTo>
                    <a:pt x="0" y="16396"/>
                  </a:lnTo>
                  <a:lnTo>
                    <a:pt x="0" y="0"/>
                  </a:lnTo>
                  <a:lnTo>
                    <a:pt x="806" y="0"/>
                  </a:lnTo>
                  <a:lnTo>
                    <a:pt x="806" y="16319"/>
                  </a:lnTo>
                  <a:lnTo>
                    <a:pt x="21600" y="19607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1222375" y="1381125"/>
              <a:ext cx="142875" cy="476250"/>
            </a:xfrm>
            <a:custGeom>
              <a:rect b="b" l="l" r="r" t="t"/>
              <a:pathLst>
                <a:path extrusionOk="0" h="21600" w="21600">
                  <a:moveTo>
                    <a:pt x="21600" y="21600"/>
                  </a:moveTo>
                  <a:lnTo>
                    <a:pt x="18720" y="21600"/>
                  </a:lnTo>
                  <a:lnTo>
                    <a:pt x="18720" y="6048"/>
                  </a:lnTo>
                  <a:lnTo>
                    <a:pt x="0" y="648"/>
                  </a:lnTo>
                  <a:lnTo>
                    <a:pt x="2160" y="0"/>
                  </a:lnTo>
                  <a:lnTo>
                    <a:pt x="21600" y="5832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1298575" y="1849437"/>
              <a:ext cx="111125" cy="107950"/>
            </a:xfrm>
            <a:custGeom>
              <a:rect b="b" l="l" r="r" t="t"/>
              <a:pathLst>
                <a:path extrusionOk="0" h="21600" w="2160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  <a:moveTo>
                    <a:pt x="11270" y="3757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279400" y="3416300"/>
              <a:ext cx="142875" cy="476250"/>
            </a:xfrm>
            <a:custGeom>
              <a:rect b="b" l="l" r="r" t="t"/>
              <a:pathLst>
                <a:path extrusionOk="0" h="21600" w="21600">
                  <a:moveTo>
                    <a:pt x="2880" y="21600"/>
                  </a:moveTo>
                  <a:lnTo>
                    <a:pt x="0" y="21600"/>
                  </a:lnTo>
                  <a:lnTo>
                    <a:pt x="0" y="5779"/>
                  </a:lnTo>
                  <a:lnTo>
                    <a:pt x="19440" y="0"/>
                  </a:lnTo>
                  <a:lnTo>
                    <a:pt x="21600" y="578"/>
                  </a:lnTo>
                  <a:lnTo>
                    <a:pt x="2880" y="5996"/>
                  </a:lnTo>
                  <a:lnTo>
                    <a:pt x="2880" y="21600"/>
                  </a:lnTo>
                  <a:close/>
                  <a:moveTo>
                    <a:pt x="2880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238125" y="3883025"/>
              <a:ext cx="109537" cy="109537"/>
            </a:xfrm>
            <a:custGeom>
              <a:rect b="b" l="l" r="r" t="t"/>
              <a:pathLst>
                <a:path extrusionOk="0" h="21600" w="21600">
                  <a:moveTo>
                    <a:pt x="1033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0330" y="0"/>
                  </a:cubicBezTo>
                  <a:cubicBezTo>
                    <a:pt x="15965" y="0"/>
                    <a:pt x="21600" y="4696"/>
                    <a:pt x="21600" y="11270"/>
                  </a:cubicBezTo>
                  <a:cubicBezTo>
                    <a:pt x="21600" y="16904"/>
                    <a:pt x="15965" y="21600"/>
                    <a:pt x="10330" y="21600"/>
                  </a:cubicBezTo>
                  <a:close/>
                  <a:moveTo>
                    <a:pt x="10330" y="3757"/>
                  </a:moveTo>
                  <a:cubicBezTo>
                    <a:pt x="6574" y="3757"/>
                    <a:pt x="3757" y="7513"/>
                    <a:pt x="3757" y="11270"/>
                  </a:cubicBezTo>
                  <a:cubicBezTo>
                    <a:pt x="3757" y="15026"/>
                    <a:pt x="6574" y="17843"/>
                    <a:pt x="10330" y="17843"/>
                  </a:cubicBezTo>
                  <a:cubicBezTo>
                    <a:pt x="14087" y="17843"/>
                    <a:pt x="17843" y="15026"/>
                    <a:pt x="17843" y="11270"/>
                  </a:cubicBezTo>
                  <a:cubicBezTo>
                    <a:pt x="17843" y="7513"/>
                    <a:pt x="14087" y="3757"/>
                    <a:pt x="10330" y="3757"/>
                  </a:cubicBezTo>
                  <a:close/>
                  <a:moveTo>
                    <a:pt x="10330" y="3757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762" y="2166937"/>
              <a:ext cx="114300" cy="452437"/>
            </a:xfrm>
            <a:custGeom>
              <a:rect b="b" l="l" r="r" t="t"/>
              <a:pathLst>
                <a:path extrusionOk="0" h="21600" w="21600">
                  <a:moveTo>
                    <a:pt x="1800" y="21600"/>
                  </a:moveTo>
                  <a:lnTo>
                    <a:pt x="0" y="20918"/>
                  </a:lnTo>
                  <a:lnTo>
                    <a:pt x="18000" y="16371"/>
                  </a:lnTo>
                  <a:lnTo>
                    <a:pt x="18000" y="0"/>
                  </a:lnTo>
                  <a:lnTo>
                    <a:pt x="21600" y="0"/>
                  </a:lnTo>
                  <a:lnTo>
                    <a:pt x="21600" y="16825"/>
                  </a:lnTo>
                  <a:lnTo>
                    <a:pt x="1800" y="21600"/>
                  </a:lnTo>
                  <a:close/>
                  <a:moveTo>
                    <a:pt x="1800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52387" y="2066925"/>
              <a:ext cx="109537" cy="109537"/>
            </a:xfrm>
            <a:custGeom>
              <a:rect b="b" l="l" r="r" t="t"/>
              <a:pathLst>
                <a:path extrusionOk="0" h="21600" w="2160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  <a:moveTo>
                    <a:pt x="11270" y="3757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1228725" y="4660900"/>
              <a:ext cx="36512" cy="2181225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1317625" y="5041900"/>
              <a:ext cx="371475" cy="1801812"/>
            </a:xfrm>
            <a:custGeom>
              <a:rect b="b" l="l" r="r" t="t"/>
              <a:pathLst>
                <a:path extrusionOk="0" h="21600" w="21600">
                  <a:moveTo>
                    <a:pt x="1385" y="21600"/>
                  </a:moveTo>
                  <a:lnTo>
                    <a:pt x="0" y="21600"/>
                  </a:lnTo>
                  <a:lnTo>
                    <a:pt x="0" y="9801"/>
                  </a:lnTo>
                  <a:lnTo>
                    <a:pt x="0" y="9744"/>
                  </a:lnTo>
                  <a:lnTo>
                    <a:pt x="20215" y="0"/>
                  </a:lnTo>
                  <a:lnTo>
                    <a:pt x="21600" y="114"/>
                  </a:lnTo>
                  <a:lnTo>
                    <a:pt x="1385" y="9858"/>
                  </a:lnTo>
                  <a:lnTo>
                    <a:pt x="1385" y="21600"/>
                  </a:lnTo>
                  <a:close/>
                  <a:moveTo>
                    <a:pt x="1385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1146175" y="4479925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819150" y="3981450"/>
              <a:ext cx="347662" cy="2862262"/>
            </a:xfrm>
            <a:custGeom>
              <a:rect b="b" l="l" r="r" t="t"/>
              <a:pathLst>
                <a:path extrusionOk="0" h="21600" w="21600">
                  <a:moveTo>
                    <a:pt x="21600" y="21600"/>
                  </a:moveTo>
                  <a:lnTo>
                    <a:pt x="19825" y="21600"/>
                  </a:lnTo>
                  <a:lnTo>
                    <a:pt x="19825" y="14204"/>
                  </a:lnTo>
                  <a:lnTo>
                    <a:pt x="0" y="36"/>
                  </a:lnTo>
                  <a:lnTo>
                    <a:pt x="1479" y="0"/>
                  </a:lnTo>
                  <a:lnTo>
                    <a:pt x="21600" y="14204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727075" y="3806825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1622425" y="4867275"/>
              <a:ext cx="190500" cy="187325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403350" y="5422900"/>
              <a:ext cx="371475" cy="1425575"/>
            </a:xfrm>
            <a:custGeom>
              <a:rect b="b" l="l" r="r" t="t"/>
              <a:pathLst>
                <a:path extrusionOk="0" h="21600" w="21600">
                  <a:moveTo>
                    <a:pt x="1662" y="21600"/>
                  </a:moveTo>
                  <a:lnTo>
                    <a:pt x="0" y="21600"/>
                  </a:lnTo>
                  <a:lnTo>
                    <a:pt x="0" y="12388"/>
                  </a:lnTo>
                  <a:lnTo>
                    <a:pt x="0" y="12315"/>
                  </a:lnTo>
                  <a:lnTo>
                    <a:pt x="20492" y="0"/>
                  </a:lnTo>
                  <a:lnTo>
                    <a:pt x="21600" y="144"/>
                  </a:lnTo>
                  <a:lnTo>
                    <a:pt x="1662" y="12460"/>
                  </a:lnTo>
                  <a:lnTo>
                    <a:pt x="1662" y="21600"/>
                  </a:lnTo>
                  <a:close/>
                  <a:moveTo>
                    <a:pt x="1662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1666875" y="5943600"/>
              <a:ext cx="152400" cy="912812"/>
            </a:xfrm>
            <a:custGeom>
              <a:rect b="b" l="l" r="r" t="t"/>
              <a:pathLst>
                <a:path extrusionOk="0" h="21600" w="21600">
                  <a:moveTo>
                    <a:pt x="3375" y="21600"/>
                  </a:moveTo>
                  <a:lnTo>
                    <a:pt x="0" y="21375"/>
                  </a:lnTo>
                  <a:lnTo>
                    <a:pt x="18225" y="14387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500"/>
                  </a:lnTo>
                  <a:lnTo>
                    <a:pt x="3375" y="21600"/>
                  </a:lnTo>
                  <a:close/>
                  <a:moveTo>
                    <a:pt x="3375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1709737" y="5245100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1709737" y="5762625"/>
              <a:ext cx="190500" cy="190500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  <a:moveTo>
                    <a:pt x="10800" y="216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1766887" y="6330950"/>
              <a:ext cx="419100" cy="527050"/>
            </a:xfrm>
            <a:custGeom>
              <a:rect b="b" l="l" r="r" t="t"/>
              <a:pathLst>
                <a:path extrusionOk="0" h="21600" w="21600">
                  <a:moveTo>
                    <a:pt x="982" y="21600"/>
                  </a:moveTo>
                  <a:lnTo>
                    <a:pt x="0" y="21210"/>
                  </a:lnTo>
                  <a:lnTo>
                    <a:pt x="3682" y="13402"/>
                  </a:lnTo>
                  <a:lnTo>
                    <a:pt x="20864" y="0"/>
                  </a:lnTo>
                  <a:lnTo>
                    <a:pt x="21600" y="781"/>
                  </a:lnTo>
                  <a:lnTo>
                    <a:pt x="4909" y="13988"/>
                  </a:lnTo>
                  <a:lnTo>
                    <a:pt x="982" y="21600"/>
                  </a:lnTo>
                  <a:close/>
                  <a:moveTo>
                    <a:pt x="982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2147887" y="6219825"/>
              <a:ext cx="149225" cy="147637"/>
            </a:xfrm>
            <a:custGeom>
              <a:rect b="b" l="l" r="r" t="t"/>
              <a:pathLst>
                <a:path extrusionOk="0" h="21600" w="21600">
                  <a:moveTo>
                    <a:pt x="10473" y="21600"/>
                  </a:moveTo>
                  <a:cubicBezTo>
                    <a:pt x="7855" y="21600"/>
                    <a:pt x="5236" y="20206"/>
                    <a:pt x="3273" y="18116"/>
                  </a:cubicBezTo>
                  <a:cubicBezTo>
                    <a:pt x="1309" y="16723"/>
                    <a:pt x="0" y="13935"/>
                    <a:pt x="0" y="10452"/>
                  </a:cubicBezTo>
                  <a:cubicBezTo>
                    <a:pt x="0" y="7665"/>
                    <a:pt x="1309" y="4877"/>
                    <a:pt x="3273" y="2787"/>
                  </a:cubicBezTo>
                  <a:cubicBezTo>
                    <a:pt x="5236" y="697"/>
                    <a:pt x="7855" y="0"/>
                    <a:pt x="10473" y="0"/>
                  </a:cubicBezTo>
                  <a:cubicBezTo>
                    <a:pt x="13091" y="0"/>
                    <a:pt x="15709" y="697"/>
                    <a:pt x="17673" y="2787"/>
                  </a:cubicBezTo>
                  <a:cubicBezTo>
                    <a:pt x="21600" y="6968"/>
                    <a:pt x="21600" y="13935"/>
                    <a:pt x="17673" y="18116"/>
                  </a:cubicBezTo>
                  <a:cubicBezTo>
                    <a:pt x="15709" y="20206"/>
                    <a:pt x="13091" y="21600"/>
                    <a:pt x="10473" y="21600"/>
                  </a:cubicBezTo>
                  <a:close/>
                  <a:moveTo>
                    <a:pt x="10473" y="2787"/>
                  </a:moveTo>
                  <a:cubicBezTo>
                    <a:pt x="8509" y="2787"/>
                    <a:pt x="6545" y="3484"/>
                    <a:pt x="5236" y="4877"/>
                  </a:cubicBezTo>
                  <a:cubicBezTo>
                    <a:pt x="3927" y="6271"/>
                    <a:pt x="2618" y="8361"/>
                    <a:pt x="2618" y="10452"/>
                  </a:cubicBezTo>
                  <a:cubicBezTo>
                    <a:pt x="2618" y="13239"/>
                    <a:pt x="3927" y="14632"/>
                    <a:pt x="5236" y="16723"/>
                  </a:cubicBezTo>
                  <a:cubicBezTo>
                    <a:pt x="6545" y="18116"/>
                    <a:pt x="8509" y="18813"/>
                    <a:pt x="10473" y="18813"/>
                  </a:cubicBezTo>
                  <a:cubicBezTo>
                    <a:pt x="12436" y="18813"/>
                    <a:pt x="14400" y="18116"/>
                    <a:pt x="15709" y="16723"/>
                  </a:cubicBezTo>
                  <a:cubicBezTo>
                    <a:pt x="18982" y="13239"/>
                    <a:pt x="18982" y="8361"/>
                    <a:pt x="15709" y="4877"/>
                  </a:cubicBezTo>
                  <a:cubicBezTo>
                    <a:pt x="14400" y="3484"/>
                    <a:pt x="12436" y="2787"/>
                    <a:pt x="10473" y="2787"/>
                  </a:cubicBezTo>
                  <a:close/>
                  <a:moveTo>
                    <a:pt x="10473" y="2787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504825" y="9525"/>
              <a:ext cx="233362" cy="5103812"/>
            </a:xfrm>
            <a:custGeom>
              <a:rect b="b" l="l" r="r" t="t"/>
              <a:pathLst>
                <a:path extrusionOk="0" h="21600" w="21600">
                  <a:moveTo>
                    <a:pt x="19396" y="21600"/>
                  </a:moveTo>
                  <a:lnTo>
                    <a:pt x="18955" y="18503"/>
                  </a:lnTo>
                  <a:lnTo>
                    <a:pt x="0" y="12772"/>
                  </a:lnTo>
                  <a:lnTo>
                    <a:pt x="0" y="0"/>
                  </a:lnTo>
                  <a:lnTo>
                    <a:pt x="2204" y="0"/>
                  </a:lnTo>
                  <a:lnTo>
                    <a:pt x="2204" y="12752"/>
                  </a:lnTo>
                  <a:lnTo>
                    <a:pt x="21159" y="18503"/>
                  </a:lnTo>
                  <a:lnTo>
                    <a:pt x="21600" y="21600"/>
                  </a:lnTo>
                  <a:lnTo>
                    <a:pt x="19396" y="21600"/>
                  </a:lnTo>
                  <a:close/>
                  <a:moveTo>
                    <a:pt x="19396" y="21600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631825" y="5102225"/>
              <a:ext cx="187325" cy="187325"/>
            </a:xfrm>
            <a:custGeom>
              <a:rect b="b" l="l" r="r" t="t"/>
              <a:pathLst>
                <a:path extrusionOk="0" h="21600" w="21600">
                  <a:moveTo>
                    <a:pt x="11077" y="21600"/>
                  </a:moveTo>
                  <a:cubicBezTo>
                    <a:pt x="4985" y="21600"/>
                    <a:pt x="0" y="16615"/>
                    <a:pt x="0" y="10523"/>
                  </a:cubicBezTo>
                  <a:cubicBezTo>
                    <a:pt x="0" y="4985"/>
                    <a:pt x="4985" y="0"/>
                    <a:pt x="11077" y="0"/>
                  </a:cubicBezTo>
                  <a:cubicBezTo>
                    <a:pt x="16615" y="0"/>
                    <a:pt x="21600" y="4985"/>
                    <a:pt x="21600" y="10523"/>
                  </a:cubicBezTo>
                  <a:cubicBezTo>
                    <a:pt x="21600" y="16615"/>
                    <a:pt x="16615" y="21600"/>
                    <a:pt x="11077" y="21600"/>
                  </a:cubicBezTo>
                  <a:close/>
                  <a:moveTo>
                    <a:pt x="11077" y="2215"/>
                  </a:moveTo>
                  <a:cubicBezTo>
                    <a:pt x="6092" y="2215"/>
                    <a:pt x="2215" y="6092"/>
                    <a:pt x="2215" y="10523"/>
                  </a:cubicBezTo>
                  <a:cubicBezTo>
                    <a:pt x="2215" y="15508"/>
                    <a:pt x="6092" y="19385"/>
                    <a:pt x="11077" y="19385"/>
                  </a:cubicBezTo>
                  <a:cubicBezTo>
                    <a:pt x="15508" y="19385"/>
                    <a:pt x="19385" y="15508"/>
                    <a:pt x="19385" y="10523"/>
                  </a:cubicBezTo>
                  <a:cubicBezTo>
                    <a:pt x="19385" y="6092"/>
                    <a:pt x="15508" y="2215"/>
                    <a:pt x="11077" y="2215"/>
                  </a:cubicBezTo>
                  <a:close/>
                  <a:moveTo>
                    <a:pt x="11077" y="2215"/>
                  </a:moveTo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endParaRPr>
            </a:p>
          </p:txBody>
        </p:sp>
      </p:grpSp>
      <p:sp>
        <p:nvSpPr>
          <p:cNvPr id="148" name="Google Shape;148;p4"/>
          <p:cNvSpPr txBox="1"/>
          <p:nvPr>
            <p:ph type="title"/>
          </p:nvPr>
        </p:nvSpPr>
        <p:spPr>
          <a:xfrm>
            <a:off x="1874837" y="0"/>
            <a:ext cx="8791575" cy="35083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9" name="Google Shape;149;p4"/>
          <p:cNvSpPr txBox="1"/>
          <p:nvPr>
            <p:ph idx="1" type="body"/>
          </p:nvPr>
        </p:nvSpPr>
        <p:spPr>
          <a:xfrm>
            <a:off x="1874837" y="3600450"/>
            <a:ext cx="8791575" cy="32575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/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10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hyperlink" Target="http://www.chicagonow.com/tween-us/files/2012/05/video-game-controller.jpg" TargetMode="External"/><Relationship Id="rId10" Type="http://schemas.openxmlformats.org/officeDocument/2006/relationships/hyperlink" Target="http://www.pictures88.com/p/music/music_031.jpg" TargetMode="External"/><Relationship Id="rId13" Type="http://schemas.openxmlformats.org/officeDocument/2006/relationships/hyperlink" Target="http://upload.wikimedia.org/wikipedia/en/d/dd/The_Persistence_of_Memory.jpg" TargetMode="External"/><Relationship Id="rId12" Type="http://schemas.openxmlformats.org/officeDocument/2006/relationships/hyperlink" Target="http://www.chicagonow.com/tween-us/files/2012/05/video-game-controller.jpg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hyperlink" Target="http://blog.codinghorror.com/content/images/uploads/2008/03/6a0120a85dcdae970b0128777030bf970c-pi.jpg" TargetMode="External"/><Relationship Id="rId15" Type="http://schemas.openxmlformats.org/officeDocument/2006/relationships/hyperlink" Target="http://www.centuryproductsllc.com/wp-content/uploads/holding-money.jpg" TargetMode="External"/><Relationship Id="rId14" Type="http://schemas.openxmlformats.org/officeDocument/2006/relationships/hyperlink" Target="http://upload.wikimedia.org/wikipedia/en/d/dd/The_Persistence_of_Memory.jpg" TargetMode="External"/><Relationship Id="rId17" Type="http://schemas.openxmlformats.org/officeDocument/2006/relationships/hyperlink" Target="http://theboomermagazine.com/downloads/843/download/time.jpg?cb=164517ffbffb36a054eaaf1ef1be25e4" TargetMode="External"/><Relationship Id="rId16" Type="http://schemas.openxmlformats.org/officeDocument/2006/relationships/hyperlink" Target="http://theboomermagazine.com/downloads/843/download/time.jpg?cb=164517ffbffb36a054eaaf1ef1be25e4" TargetMode="External"/><Relationship Id="rId5" Type="http://schemas.openxmlformats.org/officeDocument/2006/relationships/hyperlink" Target="http://incredo.co/wp-content/uploads/2013/12/The-Sky-is-the-Limit.jpg" TargetMode="External"/><Relationship Id="rId6" Type="http://schemas.openxmlformats.org/officeDocument/2006/relationships/hyperlink" Target="http://upload.wikimedia.org/wikipedia/commons/6/65/Afghan_market_teeming_with_vendors_and_shoppers_2-4-09.jpg" TargetMode="External"/><Relationship Id="rId18" Type="http://schemas.openxmlformats.org/officeDocument/2006/relationships/hyperlink" Target="http://theboomermagazine.com/downloads/843/download/time.jpg?cb=164517ffbffb36a054eaaf1ef1be25e4" TargetMode="External"/><Relationship Id="rId7" Type="http://schemas.openxmlformats.org/officeDocument/2006/relationships/hyperlink" Target="http://upload.wikimedia.org/wikipedia/commons/6/65/Afghan_market_teeming_with_vendors_and_shoppers_2-4-09.jpg" TargetMode="External"/><Relationship Id="rId8" Type="http://schemas.openxmlformats.org/officeDocument/2006/relationships/hyperlink" Target="http://blog.codinghorror.com/content/images/uploads/2008/03/6a0120a85dcdae970b0128777030bf970c-pi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155" name="Google Shape;155;p5"/>
          <p:cNvGrpSpPr/>
          <p:nvPr/>
        </p:nvGrpSpPr>
        <p:grpSpPr>
          <a:xfrm>
            <a:off x="-14287" y="0"/>
            <a:ext cx="12053887" cy="6856412"/>
            <a:chOff x="0" y="0"/>
            <a:chExt cx="12053887" cy="6856412"/>
          </a:xfrm>
        </p:grpSpPr>
        <p:grpSp>
          <p:nvGrpSpPr>
            <p:cNvPr id="156" name="Google Shape;156;p5"/>
            <p:cNvGrpSpPr/>
            <p:nvPr/>
          </p:nvGrpSpPr>
          <p:grpSpPr>
            <a:xfrm>
              <a:off x="0" y="0"/>
              <a:ext cx="1212850" cy="6856412"/>
              <a:chOff x="0" y="0"/>
              <a:chExt cx="1212850" cy="6856412"/>
            </a:xfrm>
          </p:grpSpPr>
          <p:sp>
            <p:nvSpPr>
              <p:cNvPr id="157" name="Google Shape;157;p5"/>
              <p:cNvSpPr/>
              <p:nvPr/>
            </p:nvSpPr>
            <p:spPr>
              <a:xfrm>
                <a:off x="128587" y="4762"/>
                <a:ext cx="36512" cy="2179637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58" name="Google Shape;158;p5"/>
              <p:cNvSpPr/>
              <p:nvPr/>
            </p:nvSpPr>
            <p:spPr>
              <a:xfrm>
                <a:off x="46037" y="2176462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42862" y="4019550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214312" y="4762"/>
                <a:ext cx="369887" cy="1811337"/>
              </a:xfrm>
              <a:custGeom>
                <a:rect b="b" l="l" r="r" t="t"/>
                <a:pathLst>
                  <a:path extrusionOk="0" h="21600" w="2160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  <a:moveTo>
                      <a:pt x="2020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61" name="Google Shape;161;p5"/>
              <p:cNvSpPr/>
              <p:nvPr/>
            </p:nvSpPr>
            <p:spPr>
              <a:xfrm>
                <a:off x="517525" y="1801812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62" name="Google Shape;162;p5"/>
              <p:cNvSpPr/>
              <p:nvPr/>
            </p:nvSpPr>
            <p:spPr>
              <a:xfrm>
                <a:off x="300037" y="4762"/>
                <a:ext cx="369887" cy="1430337"/>
              </a:xfrm>
              <a:custGeom>
                <a:rect b="b" l="l" r="r" t="t"/>
                <a:pathLst>
                  <a:path extrusionOk="0" h="21600" w="2160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  <a:moveTo>
                      <a:pt x="20488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560387" y="0"/>
                <a:ext cx="152400" cy="9112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603250" y="14192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603250" y="9017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655637" y="0"/>
                <a:ext cx="422275" cy="527050"/>
              </a:xfrm>
              <a:custGeom>
                <a:rect b="b" l="l" r="r" t="t"/>
                <a:pathLst>
                  <a:path extrusionOk="0" h="21600" w="2160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  <a:moveTo>
                      <a:pt x="2086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67" name="Google Shape;167;p5"/>
              <p:cNvSpPr/>
              <p:nvPr/>
            </p:nvSpPr>
            <p:spPr>
              <a:xfrm>
                <a:off x="1041400" y="488950"/>
                <a:ext cx="147637" cy="1460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8259" y="21600"/>
                      <a:pt x="5718" y="20903"/>
                      <a:pt x="3812" y="18813"/>
                    </a:cubicBezTo>
                    <a:cubicBezTo>
                      <a:pt x="0" y="13935"/>
                      <a:pt x="0" y="6968"/>
                      <a:pt x="3812" y="2787"/>
                    </a:cubicBezTo>
                    <a:cubicBezTo>
                      <a:pt x="5718" y="697"/>
                      <a:pt x="8259" y="0"/>
                      <a:pt x="10800" y="0"/>
                    </a:cubicBezTo>
                    <a:cubicBezTo>
                      <a:pt x="13341" y="0"/>
                      <a:pt x="15882" y="697"/>
                      <a:pt x="17788" y="2787"/>
                    </a:cubicBezTo>
                    <a:cubicBezTo>
                      <a:pt x="21600" y="6968"/>
                      <a:pt x="21600" y="13935"/>
                      <a:pt x="17788" y="18813"/>
                    </a:cubicBezTo>
                    <a:cubicBezTo>
                      <a:pt x="15882" y="20903"/>
                      <a:pt x="13341" y="21600"/>
                      <a:pt x="10800" y="21600"/>
                    </a:cubicBezTo>
                    <a:close/>
                    <a:moveTo>
                      <a:pt x="10800" y="2787"/>
                    </a:moveTo>
                    <a:cubicBezTo>
                      <a:pt x="8894" y="2787"/>
                      <a:pt x="6988" y="3484"/>
                      <a:pt x="5718" y="4877"/>
                    </a:cubicBezTo>
                    <a:cubicBezTo>
                      <a:pt x="2541" y="8361"/>
                      <a:pt x="2541" y="13239"/>
                      <a:pt x="5718" y="16723"/>
                    </a:cubicBezTo>
                    <a:cubicBezTo>
                      <a:pt x="6988" y="18116"/>
                      <a:pt x="8894" y="18813"/>
                      <a:pt x="10800" y="18813"/>
                    </a:cubicBezTo>
                    <a:cubicBezTo>
                      <a:pt x="12706" y="18813"/>
                      <a:pt x="14612" y="18116"/>
                      <a:pt x="15882" y="16723"/>
                    </a:cubicBezTo>
                    <a:cubicBezTo>
                      <a:pt x="19059" y="13239"/>
                      <a:pt x="19059" y="8361"/>
                      <a:pt x="15882" y="4877"/>
                    </a:cubicBezTo>
                    <a:cubicBezTo>
                      <a:pt x="14612" y="3484"/>
                      <a:pt x="12706" y="2787"/>
                      <a:pt x="10800" y="2787"/>
                    </a:cubicBezTo>
                    <a:close/>
                    <a:moveTo>
                      <a:pt x="10800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68" name="Google Shape;168;p5"/>
              <p:cNvSpPr/>
              <p:nvPr/>
            </p:nvSpPr>
            <p:spPr>
              <a:xfrm>
                <a:off x="23812" y="1801812"/>
                <a:ext cx="123825" cy="127000"/>
              </a:xfrm>
              <a:custGeom>
                <a:rect b="b" l="l" r="r" t="t"/>
                <a:pathLst>
                  <a:path extrusionOk="0" h="21600" w="2160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  <a:moveTo>
                      <a:pt x="166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4762" y="3549650"/>
                <a:ext cx="147637" cy="4794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141287" y="1381125"/>
                <a:ext cx="142875" cy="476250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217487" y="1849437"/>
                <a:ext cx="114300" cy="1079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  <a:moveTo>
                      <a:pt x="10800" y="375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147637" y="4660900"/>
                <a:ext cx="36512" cy="2181225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238125" y="5041900"/>
                <a:ext cx="369887" cy="1801812"/>
              </a:xfrm>
              <a:custGeom>
                <a:rect b="b" l="l" r="r" t="t"/>
                <a:pathLst>
                  <a:path extrusionOk="0" h="21600" w="2160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801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  <a:moveTo>
                      <a:pt x="1391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65087" y="44799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0" y="5626100"/>
                <a:ext cx="85725" cy="1217612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541337" y="4867275"/>
                <a:ext cx="190500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323850" y="5422900"/>
                <a:ext cx="374650" cy="1425575"/>
              </a:xfrm>
              <a:custGeom>
                <a:rect b="b" l="l" r="r" t="t"/>
                <a:pathLst>
                  <a:path extrusionOk="0" h="21600" w="2160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  <a:moveTo>
                      <a:pt x="1647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584200" y="5943600"/>
                <a:ext cx="152400" cy="912812"/>
              </a:xfrm>
              <a:custGeom>
                <a:rect b="b" l="l" r="r" t="t"/>
                <a:pathLst>
                  <a:path extrusionOk="0" h="21600" w="2160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  <a:moveTo>
                      <a:pt x="3375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627062" y="52451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627062" y="57626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684212" y="6330950"/>
                <a:ext cx="417512" cy="517525"/>
              </a:xfrm>
              <a:custGeom>
                <a:rect b="b" l="l" r="r" t="t"/>
                <a:pathLst>
                  <a:path extrusionOk="0" h="21600" w="2160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  <a:moveTo>
                      <a:pt x="123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1063625" y="6219825"/>
                <a:ext cx="149225" cy="147637"/>
              </a:xfrm>
              <a:custGeom>
                <a:rect b="b" l="l" r="r" t="t"/>
                <a:pathLst>
                  <a:path extrusionOk="0" h="21600" w="2160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  <a:moveTo>
                      <a:pt x="10473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  <p:grpSp>
          <p:nvGrpSpPr>
            <p:cNvPr id="183" name="Google Shape;183;p5"/>
            <p:cNvGrpSpPr/>
            <p:nvPr/>
          </p:nvGrpSpPr>
          <p:grpSpPr>
            <a:xfrm>
              <a:off x="11385550" y="0"/>
              <a:ext cx="668337" cy="6848475"/>
              <a:chOff x="0" y="0"/>
              <a:chExt cx="666750" cy="6848475"/>
            </a:xfrm>
          </p:grpSpPr>
          <p:sp>
            <p:nvSpPr>
              <p:cNvPr id="184" name="Google Shape;184;p5"/>
              <p:cNvSpPr/>
              <p:nvPr/>
            </p:nvSpPr>
            <p:spPr>
              <a:xfrm>
                <a:off x="111125" y="0"/>
                <a:ext cx="417512" cy="511175"/>
              </a:xfrm>
              <a:custGeom>
                <a:rect b="b" l="l" r="r" t="t"/>
                <a:pathLst>
                  <a:path extrusionOk="0" h="21600" w="2160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  <a:moveTo>
                      <a:pt x="986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0" y="473075"/>
                <a:ext cx="149225" cy="152400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8509" y="21600"/>
                      <a:pt x="5891" y="20250"/>
                      <a:pt x="3927" y="18225"/>
                    </a:cubicBezTo>
                    <a:cubicBezTo>
                      <a:pt x="0" y="14175"/>
                      <a:pt x="0" y="7425"/>
                      <a:pt x="3927" y="3375"/>
                    </a:cubicBezTo>
                    <a:cubicBezTo>
                      <a:pt x="5891" y="1350"/>
                      <a:pt x="8509" y="0"/>
                      <a:pt x="11127" y="0"/>
                    </a:cubicBezTo>
                    <a:cubicBezTo>
                      <a:pt x="13745" y="0"/>
                      <a:pt x="16364" y="1350"/>
                      <a:pt x="18327" y="3375"/>
                    </a:cubicBezTo>
                    <a:cubicBezTo>
                      <a:pt x="20291" y="5400"/>
                      <a:pt x="21600" y="8100"/>
                      <a:pt x="21600" y="10800"/>
                    </a:cubicBezTo>
                    <a:cubicBezTo>
                      <a:pt x="21600" y="13500"/>
                      <a:pt x="20291" y="16200"/>
                      <a:pt x="18327" y="18225"/>
                    </a:cubicBezTo>
                    <a:cubicBezTo>
                      <a:pt x="16364" y="20250"/>
                      <a:pt x="13745" y="21600"/>
                      <a:pt x="11127" y="21600"/>
                    </a:cubicBezTo>
                    <a:close/>
                    <a:moveTo>
                      <a:pt x="11127" y="2700"/>
                    </a:moveTo>
                    <a:cubicBezTo>
                      <a:pt x="9164" y="2700"/>
                      <a:pt x="7200" y="4050"/>
                      <a:pt x="5891" y="5400"/>
                    </a:cubicBezTo>
                    <a:cubicBezTo>
                      <a:pt x="2618" y="8100"/>
                      <a:pt x="2618" y="13500"/>
                      <a:pt x="5891" y="16200"/>
                    </a:cubicBezTo>
                    <a:cubicBezTo>
                      <a:pt x="7200" y="18225"/>
                      <a:pt x="9164" y="18900"/>
                      <a:pt x="11127" y="18900"/>
                    </a:cubicBezTo>
                    <a:cubicBezTo>
                      <a:pt x="13091" y="18900"/>
                      <a:pt x="15055" y="18225"/>
                      <a:pt x="17018" y="16200"/>
                    </a:cubicBezTo>
                    <a:cubicBezTo>
                      <a:pt x="19636" y="13500"/>
                      <a:pt x="19636" y="8100"/>
                      <a:pt x="17018" y="5400"/>
                    </a:cubicBezTo>
                    <a:cubicBezTo>
                      <a:pt x="15055" y="4050"/>
                      <a:pt x="13091" y="2700"/>
                      <a:pt x="11127" y="2700"/>
                    </a:cubicBezTo>
                    <a:close/>
                    <a:moveTo>
                      <a:pt x="11127" y="27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86" name="Google Shape;186;p5"/>
              <p:cNvSpPr/>
              <p:nvPr/>
            </p:nvSpPr>
            <p:spPr>
              <a:xfrm>
                <a:off x="258762" y="1539875"/>
                <a:ext cx="188912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158750" y="5692775"/>
                <a:ext cx="298450" cy="1154112"/>
              </a:xfrm>
              <a:custGeom>
                <a:rect b="b" l="l" r="r" t="t"/>
                <a:pathLst>
                  <a:path extrusionOk="0" h="21600" w="2160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  <a:moveTo>
                      <a:pt x="1723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400050" y="5549900"/>
                <a:ext cx="157162" cy="155575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  <a:moveTo>
                      <a:pt x="11127" y="2618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338137" y="4762"/>
                <a:ext cx="304800" cy="1544637"/>
              </a:xfrm>
              <a:custGeom>
                <a:rect b="b" l="l" r="r" t="t"/>
                <a:pathLst>
                  <a:path extrusionOk="0" h="21600" w="2160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  <a:moveTo>
                      <a:pt x="1688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263525" y="4867275"/>
                <a:ext cx="188912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68262" y="5045075"/>
                <a:ext cx="307975" cy="1803400"/>
              </a:xfrm>
              <a:custGeom>
                <a:rect b="b" l="l" r="r" t="t"/>
                <a:pathLst>
                  <a:path extrusionOk="0" h="21600" w="2160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  <a:moveTo>
                      <a:pt x="2004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92" name="Google Shape;192;p5"/>
              <p:cNvSpPr/>
              <p:nvPr/>
            </p:nvSpPr>
            <p:spPr>
              <a:xfrm>
                <a:off x="476250" y="6416675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193" name="Google Shape;193;p5"/>
              <p:cNvSpPr/>
              <p:nvPr/>
            </p:nvSpPr>
            <p:spPr>
              <a:xfrm>
                <a:off x="566737" y="6596062"/>
                <a:ext cx="36512" cy="250825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</p:grpSp>
      <p:sp>
        <p:nvSpPr>
          <p:cNvPr id="194" name="Google Shape;194;p5"/>
          <p:cNvSpPr txBox="1"/>
          <p:nvPr>
            <p:ph idx="4294967295" type="title"/>
          </p:nvPr>
        </p:nvSpPr>
        <p:spPr>
          <a:xfrm>
            <a:off x="466725" y="185737"/>
            <a:ext cx="9906000" cy="22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8900" lIns="88900" spcFirstLastPara="1" rIns="88900" wrap="square" tIns="889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Constraints are the design specifications and limits imposed by the environment and the client.</a:t>
            </a:r>
            <a:endParaRPr/>
          </a:p>
        </p:txBody>
      </p:sp>
      <p:pic>
        <p:nvPicPr>
          <p:cNvPr id="195" name="Google Shape;195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17600" y="2489200"/>
            <a:ext cx="3429000" cy="342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196" name="Google Shape;196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4400" y="3325525"/>
            <a:ext cx="3906700" cy="291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202" name="Google Shape;202;p6"/>
          <p:cNvGrpSpPr/>
          <p:nvPr/>
        </p:nvGrpSpPr>
        <p:grpSpPr>
          <a:xfrm>
            <a:off x="-14287" y="0"/>
            <a:ext cx="12053887" cy="6856412"/>
            <a:chOff x="0" y="0"/>
            <a:chExt cx="12053887" cy="6856412"/>
          </a:xfrm>
        </p:grpSpPr>
        <p:grpSp>
          <p:nvGrpSpPr>
            <p:cNvPr id="203" name="Google Shape;203;p6"/>
            <p:cNvGrpSpPr/>
            <p:nvPr/>
          </p:nvGrpSpPr>
          <p:grpSpPr>
            <a:xfrm>
              <a:off x="0" y="0"/>
              <a:ext cx="1212850" cy="6856412"/>
              <a:chOff x="0" y="0"/>
              <a:chExt cx="1212850" cy="6856412"/>
            </a:xfrm>
          </p:grpSpPr>
          <p:sp>
            <p:nvSpPr>
              <p:cNvPr id="204" name="Google Shape;204;p6"/>
              <p:cNvSpPr/>
              <p:nvPr/>
            </p:nvSpPr>
            <p:spPr>
              <a:xfrm>
                <a:off x="128587" y="4762"/>
                <a:ext cx="36512" cy="2179637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46037" y="2176462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06" name="Google Shape;206;p6"/>
              <p:cNvSpPr/>
              <p:nvPr/>
            </p:nvSpPr>
            <p:spPr>
              <a:xfrm>
                <a:off x="42862" y="4019550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07" name="Google Shape;207;p6"/>
              <p:cNvSpPr/>
              <p:nvPr/>
            </p:nvSpPr>
            <p:spPr>
              <a:xfrm>
                <a:off x="214312" y="4762"/>
                <a:ext cx="369887" cy="1811337"/>
              </a:xfrm>
              <a:custGeom>
                <a:rect b="b" l="l" r="r" t="t"/>
                <a:pathLst>
                  <a:path extrusionOk="0" h="21600" w="2160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  <a:moveTo>
                      <a:pt x="2020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517525" y="1801812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300037" y="4762"/>
                <a:ext cx="369887" cy="1430337"/>
              </a:xfrm>
              <a:custGeom>
                <a:rect b="b" l="l" r="r" t="t"/>
                <a:pathLst>
                  <a:path extrusionOk="0" h="21600" w="2160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  <a:moveTo>
                      <a:pt x="20488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560387" y="0"/>
                <a:ext cx="152400" cy="9112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11" name="Google Shape;211;p6"/>
              <p:cNvSpPr/>
              <p:nvPr/>
            </p:nvSpPr>
            <p:spPr>
              <a:xfrm>
                <a:off x="603250" y="14192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12" name="Google Shape;212;p6"/>
              <p:cNvSpPr/>
              <p:nvPr/>
            </p:nvSpPr>
            <p:spPr>
              <a:xfrm>
                <a:off x="603250" y="9017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13" name="Google Shape;213;p6"/>
              <p:cNvSpPr/>
              <p:nvPr/>
            </p:nvSpPr>
            <p:spPr>
              <a:xfrm>
                <a:off x="655637" y="0"/>
                <a:ext cx="422275" cy="527050"/>
              </a:xfrm>
              <a:custGeom>
                <a:rect b="b" l="l" r="r" t="t"/>
                <a:pathLst>
                  <a:path extrusionOk="0" h="21600" w="2160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  <a:moveTo>
                      <a:pt x="2086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14" name="Google Shape;214;p6"/>
              <p:cNvSpPr/>
              <p:nvPr/>
            </p:nvSpPr>
            <p:spPr>
              <a:xfrm>
                <a:off x="1041400" y="488950"/>
                <a:ext cx="147637" cy="1460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8259" y="21600"/>
                      <a:pt x="5718" y="20903"/>
                      <a:pt x="3812" y="18813"/>
                    </a:cubicBezTo>
                    <a:cubicBezTo>
                      <a:pt x="0" y="13935"/>
                      <a:pt x="0" y="6968"/>
                      <a:pt x="3812" y="2787"/>
                    </a:cubicBezTo>
                    <a:cubicBezTo>
                      <a:pt x="5718" y="697"/>
                      <a:pt x="8259" y="0"/>
                      <a:pt x="10800" y="0"/>
                    </a:cubicBezTo>
                    <a:cubicBezTo>
                      <a:pt x="13341" y="0"/>
                      <a:pt x="15882" y="697"/>
                      <a:pt x="17788" y="2787"/>
                    </a:cubicBezTo>
                    <a:cubicBezTo>
                      <a:pt x="21600" y="6968"/>
                      <a:pt x="21600" y="13935"/>
                      <a:pt x="17788" y="18813"/>
                    </a:cubicBezTo>
                    <a:cubicBezTo>
                      <a:pt x="15882" y="20903"/>
                      <a:pt x="13341" y="21600"/>
                      <a:pt x="10800" y="21600"/>
                    </a:cubicBezTo>
                    <a:close/>
                    <a:moveTo>
                      <a:pt x="10800" y="2787"/>
                    </a:moveTo>
                    <a:cubicBezTo>
                      <a:pt x="8894" y="2787"/>
                      <a:pt x="6988" y="3484"/>
                      <a:pt x="5718" y="4877"/>
                    </a:cubicBezTo>
                    <a:cubicBezTo>
                      <a:pt x="2541" y="8361"/>
                      <a:pt x="2541" y="13239"/>
                      <a:pt x="5718" y="16723"/>
                    </a:cubicBezTo>
                    <a:cubicBezTo>
                      <a:pt x="6988" y="18116"/>
                      <a:pt x="8894" y="18813"/>
                      <a:pt x="10800" y="18813"/>
                    </a:cubicBezTo>
                    <a:cubicBezTo>
                      <a:pt x="12706" y="18813"/>
                      <a:pt x="14612" y="18116"/>
                      <a:pt x="15882" y="16723"/>
                    </a:cubicBezTo>
                    <a:cubicBezTo>
                      <a:pt x="19059" y="13239"/>
                      <a:pt x="19059" y="8361"/>
                      <a:pt x="15882" y="4877"/>
                    </a:cubicBezTo>
                    <a:cubicBezTo>
                      <a:pt x="14612" y="3484"/>
                      <a:pt x="12706" y="2787"/>
                      <a:pt x="10800" y="2787"/>
                    </a:cubicBezTo>
                    <a:close/>
                    <a:moveTo>
                      <a:pt x="10800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15" name="Google Shape;215;p6"/>
              <p:cNvSpPr/>
              <p:nvPr/>
            </p:nvSpPr>
            <p:spPr>
              <a:xfrm>
                <a:off x="23812" y="1801812"/>
                <a:ext cx="123825" cy="127000"/>
              </a:xfrm>
              <a:custGeom>
                <a:rect b="b" l="l" r="r" t="t"/>
                <a:pathLst>
                  <a:path extrusionOk="0" h="21600" w="2160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  <a:moveTo>
                      <a:pt x="166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16" name="Google Shape;216;p6"/>
              <p:cNvSpPr/>
              <p:nvPr/>
            </p:nvSpPr>
            <p:spPr>
              <a:xfrm>
                <a:off x="4762" y="3549650"/>
                <a:ext cx="147637" cy="4794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141287" y="1381125"/>
                <a:ext cx="142875" cy="476250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217487" y="1849437"/>
                <a:ext cx="114300" cy="1079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  <a:moveTo>
                      <a:pt x="10800" y="375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147637" y="4660900"/>
                <a:ext cx="36512" cy="2181225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238125" y="5041900"/>
                <a:ext cx="369887" cy="1801812"/>
              </a:xfrm>
              <a:custGeom>
                <a:rect b="b" l="l" r="r" t="t"/>
                <a:pathLst>
                  <a:path extrusionOk="0" h="21600" w="2160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801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  <a:moveTo>
                      <a:pt x="1391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65087" y="44799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0" y="5626100"/>
                <a:ext cx="85725" cy="1217612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541337" y="4867275"/>
                <a:ext cx="190500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323850" y="5422900"/>
                <a:ext cx="374650" cy="1425575"/>
              </a:xfrm>
              <a:custGeom>
                <a:rect b="b" l="l" r="r" t="t"/>
                <a:pathLst>
                  <a:path extrusionOk="0" h="21600" w="2160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  <a:moveTo>
                      <a:pt x="1647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584200" y="5943600"/>
                <a:ext cx="152400" cy="912812"/>
              </a:xfrm>
              <a:custGeom>
                <a:rect b="b" l="l" r="r" t="t"/>
                <a:pathLst>
                  <a:path extrusionOk="0" h="21600" w="2160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  <a:moveTo>
                      <a:pt x="3375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627062" y="52451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27" name="Google Shape;227;p6"/>
              <p:cNvSpPr/>
              <p:nvPr/>
            </p:nvSpPr>
            <p:spPr>
              <a:xfrm>
                <a:off x="627062" y="57626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684212" y="6330950"/>
                <a:ext cx="417512" cy="517525"/>
              </a:xfrm>
              <a:custGeom>
                <a:rect b="b" l="l" r="r" t="t"/>
                <a:pathLst>
                  <a:path extrusionOk="0" h="21600" w="2160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  <a:moveTo>
                      <a:pt x="123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29" name="Google Shape;229;p6"/>
              <p:cNvSpPr/>
              <p:nvPr/>
            </p:nvSpPr>
            <p:spPr>
              <a:xfrm>
                <a:off x="1063625" y="6219825"/>
                <a:ext cx="149225" cy="147637"/>
              </a:xfrm>
              <a:custGeom>
                <a:rect b="b" l="l" r="r" t="t"/>
                <a:pathLst>
                  <a:path extrusionOk="0" h="21600" w="2160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  <a:moveTo>
                      <a:pt x="10473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  <p:grpSp>
          <p:nvGrpSpPr>
            <p:cNvPr id="230" name="Google Shape;230;p6"/>
            <p:cNvGrpSpPr/>
            <p:nvPr/>
          </p:nvGrpSpPr>
          <p:grpSpPr>
            <a:xfrm>
              <a:off x="11385550" y="0"/>
              <a:ext cx="668337" cy="6848475"/>
              <a:chOff x="0" y="0"/>
              <a:chExt cx="666750" cy="6848475"/>
            </a:xfrm>
          </p:grpSpPr>
          <p:sp>
            <p:nvSpPr>
              <p:cNvPr id="231" name="Google Shape;231;p6"/>
              <p:cNvSpPr/>
              <p:nvPr/>
            </p:nvSpPr>
            <p:spPr>
              <a:xfrm>
                <a:off x="111125" y="0"/>
                <a:ext cx="417512" cy="511175"/>
              </a:xfrm>
              <a:custGeom>
                <a:rect b="b" l="l" r="r" t="t"/>
                <a:pathLst>
                  <a:path extrusionOk="0" h="21600" w="2160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  <a:moveTo>
                      <a:pt x="986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32" name="Google Shape;232;p6"/>
              <p:cNvSpPr/>
              <p:nvPr/>
            </p:nvSpPr>
            <p:spPr>
              <a:xfrm>
                <a:off x="0" y="473075"/>
                <a:ext cx="149225" cy="152400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8509" y="21600"/>
                      <a:pt x="5891" y="20250"/>
                      <a:pt x="3927" y="18225"/>
                    </a:cubicBezTo>
                    <a:cubicBezTo>
                      <a:pt x="0" y="14175"/>
                      <a:pt x="0" y="7425"/>
                      <a:pt x="3927" y="3375"/>
                    </a:cubicBezTo>
                    <a:cubicBezTo>
                      <a:pt x="5891" y="1350"/>
                      <a:pt x="8509" y="0"/>
                      <a:pt x="11127" y="0"/>
                    </a:cubicBezTo>
                    <a:cubicBezTo>
                      <a:pt x="13745" y="0"/>
                      <a:pt x="16364" y="1350"/>
                      <a:pt x="18327" y="3375"/>
                    </a:cubicBezTo>
                    <a:cubicBezTo>
                      <a:pt x="20291" y="5400"/>
                      <a:pt x="21600" y="8100"/>
                      <a:pt x="21600" y="10800"/>
                    </a:cubicBezTo>
                    <a:cubicBezTo>
                      <a:pt x="21600" y="13500"/>
                      <a:pt x="20291" y="16200"/>
                      <a:pt x="18327" y="18225"/>
                    </a:cubicBezTo>
                    <a:cubicBezTo>
                      <a:pt x="16364" y="20250"/>
                      <a:pt x="13745" y="21600"/>
                      <a:pt x="11127" y="21600"/>
                    </a:cubicBezTo>
                    <a:close/>
                    <a:moveTo>
                      <a:pt x="11127" y="2700"/>
                    </a:moveTo>
                    <a:cubicBezTo>
                      <a:pt x="9164" y="2700"/>
                      <a:pt x="7200" y="4050"/>
                      <a:pt x="5891" y="5400"/>
                    </a:cubicBezTo>
                    <a:cubicBezTo>
                      <a:pt x="2618" y="8100"/>
                      <a:pt x="2618" y="13500"/>
                      <a:pt x="5891" y="16200"/>
                    </a:cubicBezTo>
                    <a:cubicBezTo>
                      <a:pt x="7200" y="18225"/>
                      <a:pt x="9164" y="18900"/>
                      <a:pt x="11127" y="18900"/>
                    </a:cubicBezTo>
                    <a:cubicBezTo>
                      <a:pt x="13091" y="18900"/>
                      <a:pt x="15055" y="18225"/>
                      <a:pt x="17018" y="16200"/>
                    </a:cubicBezTo>
                    <a:cubicBezTo>
                      <a:pt x="19636" y="13500"/>
                      <a:pt x="19636" y="8100"/>
                      <a:pt x="17018" y="5400"/>
                    </a:cubicBezTo>
                    <a:cubicBezTo>
                      <a:pt x="15055" y="4050"/>
                      <a:pt x="13091" y="2700"/>
                      <a:pt x="11127" y="2700"/>
                    </a:cubicBezTo>
                    <a:close/>
                    <a:moveTo>
                      <a:pt x="11127" y="27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33" name="Google Shape;233;p6"/>
              <p:cNvSpPr/>
              <p:nvPr/>
            </p:nvSpPr>
            <p:spPr>
              <a:xfrm>
                <a:off x="258762" y="1539875"/>
                <a:ext cx="188912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158750" y="5692775"/>
                <a:ext cx="298450" cy="1154112"/>
              </a:xfrm>
              <a:custGeom>
                <a:rect b="b" l="l" r="r" t="t"/>
                <a:pathLst>
                  <a:path extrusionOk="0" h="21600" w="2160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  <a:moveTo>
                      <a:pt x="1723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35" name="Google Shape;235;p6"/>
              <p:cNvSpPr/>
              <p:nvPr/>
            </p:nvSpPr>
            <p:spPr>
              <a:xfrm>
                <a:off x="400050" y="5549900"/>
                <a:ext cx="157162" cy="155575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  <a:moveTo>
                      <a:pt x="11127" y="2618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36" name="Google Shape;236;p6"/>
              <p:cNvSpPr/>
              <p:nvPr/>
            </p:nvSpPr>
            <p:spPr>
              <a:xfrm>
                <a:off x="338137" y="4762"/>
                <a:ext cx="304800" cy="1544637"/>
              </a:xfrm>
              <a:custGeom>
                <a:rect b="b" l="l" r="r" t="t"/>
                <a:pathLst>
                  <a:path extrusionOk="0" h="21600" w="2160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  <a:moveTo>
                      <a:pt x="1688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37" name="Google Shape;237;p6"/>
              <p:cNvSpPr/>
              <p:nvPr/>
            </p:nvSpPr>
            <p:spPr>
              <a:xfrm>
                <a:off x="263525" y="4867275"/>
                <a:ext cx="188912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68262" y="5045075"/>
                <a:ext cx="307975" cy="1803400"/>
              </a:xfrm>
              <a:custGeom>
                <a:rect b="b" l="l" r="r" t="t"/>
                <a:pathLst>
                  <a:path extrusionOk="0" h="21600" w="2160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  <a:moveTo>
                      <a:pt x="2004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476250" y="6416675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566737" y="6596062"/>
                <a:ext cx="36512" cy="250825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</p:grpSp>
      <p:sp>
        <p:nvSpPr>
          <p:cNvPr id="241" name="Google Shape;241;p6"/>
          <p:cNvSpPr txBox="1"/>
          <p:nvPr>
            <p:ph idx="4294967295" type="title"/>
          </p:nvPr>
        </p:nvSpPr>
        <p:spPr>
          <a:xfrm>
            <a:off x="1292225" y="223837"/>
            <a:ext cx="9906000" cy="1479550"/>
          </a:xfrm>
          <a:prstGeom prst="rect">
            <a:avLst/>
          </a:prstGeom>
          <a:noFill/>
          <a:ln>
            <a:noFill/>
          </a:ln>
        </p:spPr>
        <p:txBody>
          <a:bodyPr anchorCtr="0" anchor="ctr" bIns="88900" lIns="88900" spcFirstLastPara="1" rIns="88900" wrap="square" tIns="88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Marketing requirements are the requirements related to making our project marketable. </a:t>
            </a:r>
            <a:endParaRPr/>
          </a:p>
        </p:txBody>
      </p:sp>
      <p:sp>
        <p:nvSpPr>
          <p:cNvPr id="242" name="Google Shape;242;p6"/>
          <p:cNvSpPr txBox="1"/>
          <p:nvPr/>
        </p:nvSpPr>
        <p:spPr>
          <a:xfrm>
            <a:off x="5715000" y="2476500"/>
            <a:ext cx="62103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- Efficiency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imes New Roman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Time Constraints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imes New Roman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Budget Constraints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imes New Roman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Software Constraints</a:t>
            </a:r>
            <a:endParaRPr b="0" i="0" sz="4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3" name="Google Shape;243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6600" y="1892300"/>
            <a:ext cx="4738687" cy="30607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249" name="Google Shape;249;p7"/>
          <p:cNvGrpSpPr/>
          <p:nvPr/>
        </p:nvGrpSpPr>
        <p:grpSpPr>
          <a:xfrm>
            <a:off x="-14287" y="0"/>
            <a:ext cx="12053887" cy="6856412"/>
            <a:chOff x="0" y="0"/>
            <a:chExt cx="12053887" cy="6856412"/>
          </a:xfrm>
        </p:grpSpPr>
        <p:grpSp>
          <p:nvGrpSpPr>
            <p:cNvPr id="250" name="Google Shape;250;p7"/>
            <p:cNvGrpSpPr/>
            <p:nvPr/>
          </p:nvGrpSpPr>
          <p:grpSpPr>
            <a:xfrm>
              <a:off x="0" y="0"/>
              <a:ext cx="1212850" cy="6856412"/>
              <a:chOff x="0" y="0"/>
              <a:chExt cx="1212850" cy="6856412"/>
            </a:xfrm>
          </p:grpSpPr>
          <p:sp>
            <p:nvSpPr>
              <p:cNvPr id="251" name="Google Shape;251;p7"/>
              <p:cNvSpPr/>
              <p:nvPr/>
            </p:nvSpPr>
            <p:spPr>
              <a:xfrm>
                <a:off x="128587" y="4762"/>
                <a:ext cx="36512" cy="2179637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46037" y="2176462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42862" y="4019550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54" name="Google Shape;254;p7"/>
              <p:cNvSpPr/>
              <p:nvPr/>
            </p:nvSpPr>
            <p:spPr>
              <a:xfrm>
                <a:off x="214312" y="4762"/>
                <a:ext cx="369887" cy="1811337"/>
              </a:xfrm>
              <a:custGeom>
                <a:rect b="b" l="l" r="r" t="t"/>
                <a:pathLst>
                  <a:path extrusionOk="0" h="21600" w="2160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  <a:moveTo>
                      <a:pt x="2020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55" name="Google Shape;255;p7"/>
              <p:cNvSpPr/>
              <p:nvPr/>
            </p:nvSpPr>
            <p:spPr>
              <a:xfrm>
                <a:off x="517525" y="1801812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56" name="Google Shape;256;p7"/>
              <p:cNvSpPr/>
              <p:nvPr/>
            </p:nvSpPr>
            <p:spPr>
              <a:xfrm>
                <a:off x="300037" y="4762"/>
                <a:ext cx="369887" cy="1430337"/>
              </a:xfrm>
              <a:custGeom>
                <a:rect b="b" l="l" r="r" t="t"/>
                <a:pathLst>
                  <a:path extrusionOk="0" h="21600" w="2160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  <a:moveTo>
                      <a:pt x="20488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57" name="Google Shape;257;p7"/>
              <p:cNvSpPr/>
              <p:nvPr/>
            </p:nvSpPr>
            <p:spPr>
              <a:xfrm>
                <a:off x="560387" y="0"/>
                <a:ext cx="152400" cy="9112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603250" y="14192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603250" y="9017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60" name="Google Shape;260;p7"/>
              <p:cNvSpPr/>
              <p:nvPr/>
            </p:nvSpPr>
            <p:spPr>
              <a:xfrm>
                <a:off x="655637" y="0"/>
                <a:ext cx="422275" cy="527050"/>
              </a:xfrm>
              <a:custGeom>
                <a:rect b="b" l="l" r="r" t="t"/>
                <a:pathLst>
                  <a:path extrusionOk="0" h="21600" w="2160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  <a:moveTo>
                      <a:pt x="2086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61" name="Google Shape;261;p7"/>
              <p:cNvSpPr/>
              <p:nvPr/>
            </p:nvSpPr>
            <p:spPr>
              <a:xfrm>
                <a:off x="1041400" y="488950"/>
                <a:ext cx="147637" cy="1460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8259" y="21600"/>
                      <a:pt x="5718" y="20903"/>
                      <a:pt x="3812" y="18813"/>
                    </a:cubicBezTo>
                    <a:cubicBezTo>
                      <a:pt x="0" y="13935"/>
                      <a:pt x="0" y="6968"/>
                      <a:pt x="3812" y="2787"/>
                    </a:cubicBezTo>
                    <a:cubicBezTo>
                      <a:pt x="5718" y="697"/>
                      <a:pt x="8259" y="0"/>
                      <a:pt x="10800" y="0"/>
                    </a:cubicBezTo>
                    <a:cubicBezTo>
                      <a:pt x="13341" y="0"/>
                      <a:pt x="15882" y="697"/>
                      <a:pt x="17788" y="2787"/>
                    </a:cubicBezTo>
                    <a:cubicBezTo>
                      <a:pt x="21600" y="6968"/>
                      <a:pt x="21600" y="13935"/>
                      <a:pt x="17788" y="18813"/>
                    </a:cubicBezTo>
                    <a:cubicBezTo>
                      <a:pt x="15882" y="20903"/>
                      <a:pt x="13341" y="21600"/>
                      <a:pt x="10800" y="21600"/>
                    </a:cubicBezTo>
                    <a:close/>
                    <a:moveTo>
                      <a:pt x="10800" y="2787"/>
                    </a:moveTo>
                    <a:cubicBezTo>
                      <a:pt x="8894" y="2787"/>
                      <a:pt x="6988" y="3484"/>
                      <a:pt x="5718" y="4877"/>
                    </a:cubicBezTo>
                    <a:cubicBezTo>
                      <a:pt x="2541" y="8361"/>
                      <a:pt x="2541" y="13239"/>
                      <a:pt x="5718" y="16723"/>
                    </a:cubicBezTo>
                    <a:cubicBezTo>
                      <a:pt x="6988" y="18116"/>
                      <a:pt x="8894" y="18813"/>
                      <a:pt x="10800" y="18813"/>
                    </a:cubicBezTo>
                    <a:cubicBezTo>
                      <a:pt x="12706" y="18813"/>
                      <a:pt x="14612" y="18116"/>
                      <a:pt x="15882" y="16723"/>
                    </a:cubicBezTo>
                    <a:cubicBezTo>
                      <a:pt x="19059" y="13239"/>
                      <a:pt x="19059" y="8361"/>
                      <a:pt x="15882" y="4877"/>
                    </a:cubicBezTo>
                    <a:cubicBezTo>
                      <a:pt x="14612" y="3484"/>
                      <a:pt x="12706" y="2787"/>
                      <a:pt x="10800" y="2787"/>
                    </a:cubicBezTo>
                    <a:close/>
                    <a:moveTo>
                      <a:pt x="10800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62" name="Google Shape;262;p7"/>
              <p:cNvSpPr/>
              <p:nvPr/>
            </p:nvSpPr>
            <p:spPr>
              <a:xfrm>
                <a:off x="23812" y="1801812"/>
                <a:ext cx="123825" cy="127000"/>
              </a:xfrm>
              <a:custGeom>
                <a:rect b="b" l="l" r="r" t="t"/>
                <a:pathLst>
                  <a:path extrusionOk="0" h="21600" w="2160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  <a:moveTo>
                      <a:pt x="166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63" name="Google Shape;263;p7"/>
              <p:cNvSpPr/>
              <p:nvPr/>
            </p:nvSpPr>
            <p:spPr>
              <a:xfrm>
                <a:off x="4762" y="3549650"/>
                <a:ext cx="147637" cy="4794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64" name="Google Shape;264;p7"/>
              <p:cNvSpPr/>
              <p:nvPr/>
            </p:nvSpPr>
            <p:spPr>
              <a:xfrm>
                <a:off x="141287" y="1381125"/>
                <a:ext cx="142875" cy="476250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65" name="Google Shape;265;p7"/>
              <p:cNvSpPr/>
              <p:nvPr/>
            </p:nvSpPr>
            <p:spPr>
              <a:xfrm>
                <a:off x="217487" y="1849437"/>
                <a:ext cx="114300" cy="1079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  <a:moveTo>
                      <a:pt x="10800" y="375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66" name="Google Shape;266;p7"/>
              <p:cNvSpPr/>
              <p:nvPr/>
            </p:nvSpPr>
            <p:spPr>
              <a:xfrm>
                <a:off x="147637" y="4660900"/>
                <a:ext cx="36512" cy="2181225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67" name="Google Shape;267;p7"/>
              <p:cNvSpPr/>
              <p:nvPr/>
            </p:nvSpPr>
            <p:spPr>
              <a:xfrm>
                <a:off x="238125" y="5041900"/>
                <a:ext cx="369887" cy="1801812"/>
              </a:xfrm>
              <a:custGeom>
                <a:rect b="b" l="l" r="r" t="t"/>
                <a:pathLst>
                  <a:path extrusionOk="0" h="21600" w="2160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801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  <a:moveTo>
                      <a:pt x="1391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68" name="Google Shape;268;p7"/>
              <p:cNvSpPr/>
              <p:nvPr/>
            </p:nvSpPr>
            <p:spPr>
              <a:xfrm>
                <a:off x="65087" y="44799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69" name="Google Shape;269;p7"/>
              <p:cNvSpPr/>
              <p:nvPr/>
            </p:nvSpPr>
            <p:spPr>
              <a:xfrm>
                <a:off x="0" y="5626100"/>
                <a:ext cx="85725" cy="1217612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70" name="Google Shape;270;p7"/>
              <p:cNvSpPr/>
              <p:nvPr/>
            </p:nvSpPr>
            <p:spPr>
              <a:xfrm>
                <a:off x="541337" y="4867275"/>
                <a:ext cx="190500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71" name="Google Shape;271;p7"/>
              <p:cNvSpPr/>
              <p:nvPr/>
            </p:nvSpPr>
            <p:spPr>
              <a:xfrm>
                <a:off x="323850" y="5422900"/>
                <a:ext cx="374650" cy="1425575"/>
              </a:xfrm>
              <a:custGeom>
                <a:rect b="b" l="l" r="r" t="t"/>
                <a:pathLst>
                  <a:path extrusionOk="0" h="21600" w="2160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  <a:moveTo>
                      <a:pt x="1647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72" name="Google Shape;272;p7"/>
              <p:cNvSpPr/>
              <p:nvPr/>
            </p:nvSpPr>
            <p:spPr>
              <a:xfrm>
                <a:off x="584200" y="5943600"/>
                <a:ext cx="152400" cy="912812"/>
              </a:xfrm>
              <a:custGeom>
                <a:rect b="b" l="l" r="r" t="t"/>
                <a:pathLst>
                  <a:path extrusionOk="0" h="21600" w="2160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  <a:moveTo>
                      <a:pt x="3375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73" name="Google Shape;273;p7"/>
              <p:cNvSpPr/>
              <p:nvPr/>
            </p:nvSpPr>
            <p:spPr>
              <a:xfrm>
                <a:off x="627062" y="52451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74" name="Google Shape;274;p7"/>
              <p:cNvSpPr/>
              <p:nvPr/>
            </p:nvSpPr>
            <p:spPr>
              <a:xfrm>
                <a:off x="627062" y="57626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75" name="Google Shape;275;p7"/>
              <p:cNvSpPr/>
              <p:nvPr/>
            </p:nvSpPr>
            <p:spPr>
              <a:xfrm>
                <a:off x="684212" y="6330950"/>
                <a:ext cx="417512" cy="517525"/>
              </a:xfrm>
              <a:custGeom>
                <a:rect b="b" l="l" r="r" t="t"/>
                <a:pathLst>
                  <a:path extrusionOk="0" h="21600" w="2160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  <a:moveTo>
                      <a:pt x="123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76" name="Google Shape;276;p7"/>
              <p:cNvSpPr/>
              <p:nvPr/>
            </p:nvSpPr>
            <p:spPr>
              <a:xfrm>
                <a:off x="1063625" y="6219825"/>
                <a:ext cx="149225" cy="147637"/>
              </a:xfrm>
              <a:custGeom>
                <a:rect b="b" l="l" r="r" t="t"/>
                <a:pathLst>
                  <a:path extrusionOk="0" h="21600" w="2160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  <a:moveTo>
                      <a:pt x="10473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  <p:grpSp>
          <p:nvGrpSpPr>
            <p:cNvPr id="277" name="Google Shape;277;p7"/>
            <p:cNvGrpSpPr/>
            <p:nvPr/>
          </p:nvGrpSpPr>
          <p:grpSpPr>
            <a:xfrm>
              <a:off x="11385550" y="0"/>
              <a:ext cx="668337" cy="6848475"/>
              <a:chOff x="0" y="0"/>
              <a:chExt cx="666750" cy="6848475"/>
            </a:xfrm>
          </p:grpSpPr>
          <p:sp>
            <p:nvSpPr>
              <p:cNvPr id="278" name="Google Shape;278;p7"/>
              <p:cNvSpPr/>
              <p:nvPr/>
            </p:nvSpPr>
            <p:spPr>
              <a:xfrm>
                <a:off x="111125" y="0"/>
                <a:ext cx="417512" cy="511175"/>
              </a:xfrm>
              <a:custGeom>
                <a:rect b="b" l="l" r="r" t="t"/>
                <a:pathLst>
                  <a:path extrusionOk="0" h="21600" w="2160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  <a:moveTo>
                      <a:pt x="986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79" name="Google Shape;279;p7"/>
              <p:cNvSpPr/>
              <p:nvPr/>
            </p:nvSpPr>
            <p:spPr>
              <a:xfrm>
                <a:off x="0" y="473075"/>
                <a:ext cx="149225" cy="152400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8509" y="21600"/>
                      <a:pt x="5891" y="20250"/>
                      <a:pt x="3927" y="18225"/>
                    </a:cubicBezTo>
                    <a:cubicBezTo>
                      <a:pt x="0" y="14175"/>
                      <a:pt x="0" y="7425"/>
                      <a:pt x="3927" y="3375"/>
                    </a:cubicBezTo>
                    <a:cubicBezTo>
                      <a:pt x="5891" y="1350"/>
                      <a:pt x="8509" y="0"/>
                      <a:pt x="11127" y="0"/>
                    </a:cubicBezTo>
                    <a:cubicBezTo>
                      <a:pt x="13745" y="0"/>
                      <a:pt x="16364" y="1350"/>
                      <a:pt x="18327" y="3375"/>
                    </a:cubicBezTo>
                    <a:cubicBezTo>
                      <a:pt x="20291" y="5400"/>
                      <a:pt x="21600" y="8100"/>
                      <a:pt x="21600" y="10800"/>
                    </a:cubicBezTo>
                    <a:cubicBezTo>
                      <a:pt x="21600" y="13500"/>
                      <a:pt x="20291" y="16200"/>
                      <a:pt x="18327" y="18225"/>
                    </a:cubicBezTo>
                    <a:cubicBezTo>
                      <a:pt x="16364" y="20250"/>
                      <a:pt x="13745" y="21600"/>
                      <a:pt x="11127" y="21600"/>
                    </a:cubicBezTo>
                    <a:close/>
                    <a:moveTo>
                      <a:pt x="11127" y="2700"/>
                    </a:moveTo>
                    <a:cubicBezTo>
                      <a:pt x="9164" y="2700"/>
                      <a:pt x="7200" y="4050"/>
                      <a:pt x="5891" y="5400"/>
                    </a:cubicBezTo>
                    <a:cubicBezTo>
                      <a:pt x="2618" y="8100"/>
                      <a:pt x="2618" y="13500"/>
                      <a:pt x="5891" y="16200"/>
                    </a:cubicBezTo>
                    <a:cubicBezTo>
                      <a:pt x="7200" y="18225"/>
                      <a:pt x="9164" y="18900"/>
                      <a:pt x="11127" y="18900"/>
                    </a:cubicBezTo>
                    <a:cubicBezTo>
                      <a:pt x="13091" y="18900"/>
                      <a:pt x="15055" y="18225"/>
                      <a:pt x="17018" y="16200"/>
                    </a:cubicBezTo>
                    <a:cubicBezTo>
                      <a:pt x="19636" y="13500"/>
                      <a:pt x="19636" y="8100"/>
                      <a:pt x="17018" y="5400"/>
                    </a:cubicBezTo>
                    <a:cubicBezTo>
                      <a:pt x="15055" y="4050"/>
                      <a:pt x="13091" y="2700"/>
                      <a:pt x="11127" y="2700"/>
                    </a:cubicBezTo>
                    <a:close/>
                    <a:moveTo>
                      <a:pt x="11127" y="27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80" name="Google Shape;280;p7"/>
              <p:cNvSpPr/>
              <p:nvPr/>
            </p:nvSpPr>
            <p:spPr>
              <a:xfrm>
                <a:off x="258762" y="1539875"/>
                <a:ext cx="188912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81" name="Google Shape;281;p7"/>
              <p:cNvSpPr/>
              <p:nvPr/>
            </p:nvSpPr>
            <p:spPr>
              <a:xfrm>
                <a:off x="158750" y="5692775"/>
                <a:ext cx="298450" cy="1154112"/>
              </a:xfrm>
              <a:custGeom>
                <a:rect b="b" l="l" r="r" t="t"/>
                <a:pathLst>
                  <a:path extrusionOk="0" h="21600" w="2160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  <a:moveTo>
                      <a:pt x="1723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82" name="Google Shape;282;p7"/>
              <p:cNvSpPr/>
              <p:nvPr/>
            </p:nvSpPr>
            <p:spPr>
              <a:xfrm>
                <a:off x="400050" y="5549900"/>
                <a:ext cx="157162" cy="155575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  <a:moveTo>
                      <a:pt x="11127" y="2618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83" name="Google Shape;283;p7"/>
              <p:cNvSpPr/>
              <p:nvPr/>
            </p:nvSpPr>
            <p:spPr>
              <a:xfrm>
                <a:off x="338137" y="4762"/>
                <a:ext cx="304800" cy="1544637"/>
              </a:xfrm>
              <a:custGeom>
                <a:rect b="b" l="l" r="r" t="t"/>
                <a:pathLst>
                  <a:path extrusionOk="0" h="21600" w="2160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  <a:moveTo>
                      <a:pt x="1688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84" name="Google Shape;284;p7"/>
              <p:cNvSpPr/>
              <p:nvPr/>
            </p:nvSpPr>
            <p:spPr>
              <a:xfrm>
                <a:off x="263525" y="4867275"/>
                <a:ext cx="188912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85" name="Google Shape;285;p7"/>
              <p:cNvSpPr/>
              <p:nvPr/>
            </p:nvSpPr>
            <p:spPr>
              <a:xfrm>
                <a:off x="68262" y="5045075"/>
                <a:ext cx="307975" cy="1803400"/>
              </a:xfrm>
              <a:custGeom>
                <a:rect b="b" l="l" r="r" t="t"/>
                <a:pathLst>
                  <a:path extrusionOk="0" h="21600" w="2160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  <a:moveTo>
                      <a:pt x="2004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86" name="Google Shape;286;p7"/>
              <p:cNvSpPr/>
              <p:nvPr/>
            </p:nvSpPr>
            <p:spPr>
              <a:xfrm>
                <a:off x="476250" y="6416675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87" name="Google Shape;287;p7"/>
              <p:cNvSpPr/>
              <p:nvPr/>
            </p:nvSpPr>
            <p:spPr>
              <a:xfrm>
                <a:off x="566737" y="6596062"/>
                <a:ext cx="36512" cy="250825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</p:grpSp>
      <p:sp>
        <p:nvSpPr>
          <p:cNvPr id="288" name="Google Shape;288;p7"/>
          <p:cNvSpPr txBox="1"/>
          <p:nvPr/>
        </p:nvSpPr>
        <p:spPr>
          <a:xfrm>
            <a:off x="3543300" y="3035300"/>
            <a:ext cx="5095875" cy="22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Battery Life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Memory Storage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Processor Allocation</a:t>
            </a:r>
            <a:endParaRPr/>
          </a:p>
          <a:p>
            <a:pPr indent="-317500" lvl="0" marL="457200" marR="0" rtl="0" algn="l">
              <a:lnSpc>
                <a:spcPct val="3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9" name="Google Shape;289;p7"/>
          <p:cNvSpPr txBox="1"/>
          <p:nvPr/>
        </p:nvSpPr>
        <p:spPr>
          <a:xfrm>
            <a:off x="825500" y="215900"/>
            <a:ext cx="10528300" cy="25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 is how effective our project is compared to the different costs the user pays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295" name="Google Shape;295;p8"/>
          <p:cNvGrpSpPr/>
          <p:nvPr/>
        </p:nvGrpSpPr>
        <p:grpSpPr>
          <a:xfrm>
            <a:off x="-14287" y="0"/>
            <a:ext cx="12053887" cy="6856412"/>
            <a:chOff x="0" y="0"/>
            <a:chExt cx="12053887" cy="6856412"/>
          </a:xfrm>
        </p:grpSpPr>
        <p:grpSp>
          <p:nvGrpSpPr>
            <p:cNvPr id="296" name="Google Shape;296;p8"/>
            <p:cNvGrpSpPr/>
            <p:nvPr/>
          </p:nvGrpSpPr>
          <p:grpSpPr>
            <a:xfrm>
              <a:off x="0" y="0"/>
              <a:ext cx="1212850" cy="6856412"/>
              <a:chOff x="0" y="0"/>
              <a:chExt cx="1212850" cy="6856412"/>
            </a:xfrm>
          </p:grpSpPr>
          <p:sp>
            <p:nvSpPr>
              <p:cNvPr id="297" name="Google Shape;297;p8"/>
              <p:cNvSpPr/>
              <p:nvPr/>
            </p:nvSpPr>
            <p:spPr>
              <a:xfrm>
                <a:off x="128587" y="4762"/>
                <a:ext cx="36512" cy="2179637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98" name="Google Shape;298;p8"/>
              <p:cNvSpPr/>
              <p:nvPr/>
            </p:nvSpPr>
            <p:spPr>
              <a:xfrm>
                <a:off x="46037" y="2176462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299" name="Google Shape;299;p8"/>
              <p:cNvSpPr/>
              <p:nvPr/>
            </p:nvSpPr>
            <p:spPr>
              <a:xfrm>
                <a:off x="42862" y="4019550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214312" y="4762"/>
                <a:ext cx="369887" cy="1811337"/>
              </a:xfrm>
              <a:custGeom>
                <a:rect b="b" l="l" r="r" t="t"/>
                <a:pathLst>
                  <a:path extrusionOk="0" h="21600" w="2160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  <a:moveTo>
                      <a:pt x="2020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517525" y="1801812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300037" y="4762"/>
                <a:ext cx="369887" cy="1430337"/>
              </a:xfrm>
              <a:custGeom>
                <a:rect b="b" l="l" r="r" t="t"/>
                <a:pathLst>
                  <a:path extrusionOk="0" h="21600" w="2160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  <a:moveTo>
                      <a:pt x="20488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03" name="Google Shape;303;p8"/>
              <p:cNvSpPr/>
              <p:nvPr/>
            </p:nvSpPr>
            <p:spPr>
              <a:xfrm>
                <a:off x="560387" y="0"/>
                <a:ext cx="152400" cy="9112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04" name="Google Shape;304;p8"/>
              <p:cNvSpPr/>
              <p:nvPr/>
            </p:nvSpPr>
            <p:spPr>
              <a:xfrm>
                <a:off x="603250" y="14192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05" name="Google Shape;305;p8"/>
              <p:cNvSpPr/>
              <p:nvPr/>
            </p:nvSpPr>
            <p:spPr>
              <a:xfrm>
                <a:off x="603250" y="9017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06" name="Google Shape;306;p8"/>
              <p:cNvSpPr/>
              <p:nvPr/>
            </p:nvSpPr>
            <p:spPr>
              <a:xfrm>
                <a:off x="655637" y="0"/>
                <a:ext cx="422275" cy="527050"/>
              </a:xfrm>
              <a:custGeom>
                <a:rect b="b" l="l" r="r" t="t"/>
                <a:pathLst>
                  <a:path extrusionOk="0" h="21600" w="2160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  <a:moveTo>
                      <a:pt x="2086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07" name="Google Shape;307;p8"/>
              <p:cNvSpPr/>
              <p:nvPr/>
            </p:nvSpPr>
            <p:spPr>
              <a:xfrm>
                <a:off x="1041400" y="488950"/>
                <a:ext cx="147637" cy="1460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8259" y="21600"/>
                      <a:pt x="5718" y="20903"/>
                      <a:pt x="3812" y="18813"/>
                    </a:cubicBezTo>
                    <a:cubicBezTo>
                      <a:pt x="0" y="13935"/>
                      <a:pt x="0" y="6968"/>
                      <a:pt x="3812" y="2787"/>
                    </a:cubicBezTo>
                    <a:cubicBezTo>
                      <a:pt x="5718" y="697"/>
                      <a:pt x="8259" y="0"/>
                      <a:pt x="10800" y="0"/>
                    </a:cubicBezTo>
                    <a:cubicBezTo>
                      <a:pt x="13341" y="0"/>
                      <a:pt x="15882" y="697"/>
                      <a:pt x="17788" y="2787"/>
                    </a:cubicBezTo>
                    <a:cubicBezTo>
                      <a:pt x="21600" y="6968"/>
                      <a:pt x="21600" y="13935"/>
                      <a:pt x="17788" y="18813"/>
                    </a:cubicBezTo>
                    <a:cubicBezTo>
                      <a:pt x="15882" y="20903"/>
                      <a:pt x="13341" y="21600"/>
                      <a:pt x="10800" y="21600"/>
                    </a:cubicBezTo>
                    <a:close/>
                    <a:moveTo>
                      <a:pt x="10800" y="2787"/>
                    </a:moveTo>
                    <a:cubicBezTo>
                      <a:pt x="8894" y="2787"/>
                      <a:pt x="6988" y="3484"/>
                      <a:pt x="5718" y="4877"/>
                    </a:cubicBezTo>
                    <a:cubicBezTo>
                      <a:pt x="2541" y="8361"/>
                      <a:pt x="2541" y="13239"/>
                      <a:pt x="5718" y="16723"/>
                    </a:cubicBezTo>
                    <a:cubicBezTo>
                      <a:pt x="6988" y="18116"/>
                      <a:pt x="8894" y="18813"/>
                      <a:pt x="10800" y="18813"/>
                    </a:cubicBezTo>
                    <a:cubicBezTo>
                      <a:pt x="12706" y="18813"/>
                      <a:pt x="14612" y="18116"/>
                      <a:pt x="15882" y="16723"/>
                    </a:cubicBezTo>
                    <a:cubicBezTo>
                      <a:pt x="19059" y="13239"/>
                      <a:pt x="19059" y="8361"/>
                      <a:pt x="15882" y="4877"/>
                    </a:cubicBezTo>
                    <a:cubicBezTo>
                      <a:pt x="14612" y="3484"/>
                      <a:pt x="12706" y="2787"/>
                      <a:pt x="10800" y="2787"/>
                    </a:cubicBezTo>
                    <a:close/>
                    <a:moveTo>
                      <a:pt x="10800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08" name="Google Shape;308;p8"/>
              <p:cNvSpPr/>
              <p:nvPr/>
            </p:nvSpPr>
            <p:spPr>
              <a:xfrm>
                <a:off x="23812" y="1801812"/>
                <a:ext cx="123825" cy="127000"/>
              </a:xfrm>
              <a:custGeom>
                <a:rect b="b" l="l" r="r" t="t"/>
                <a:pathLst>
                  <a:path extrusionOk="0" h="21600" w="2160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  <a:moveTo>
                      <a:pt x="166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09" name="Google Shape;309;p8"/>
              <p:cNvSpPr/>
              <p:nvPr/>
            </p:nvSpPr>
            <p:spPr>
              <a:xfrm>
                <a:off x="4762" y="3549650"/>
                <a:ext cx="147637" cy="4794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10" name="Google Shape;310;p8"/>
              <p:cNvSpPr/>
              <p:nvPr/>
            </p:nvSpPr>
            <p:spPr>
              <a:xfrm>
                <a:off x="141287" y="1381125"/>
                <a:ext cx="142875" cy="476250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217487" y="1849437"/>
                <a:ext cx="114300" cy="1079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  <a:moveTo>
                      <a:pt x="10800" y="375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12" name="Google Shape;312;p8"/>
              <p:cNvSpPr/>
              <p:nvPr/>
            </p:nvSpPr>
            <p:spPr>
              <a:xfrm>
                <a:off x="147637" y="4660900"/>
                <a:ext cx="36512" cy="2181225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13" name="Google Shape;313;p8"/>
              <p:cNvSpPr/>
              <p:nvPr/>
            </p:nvSpPr>
            <p:spPr>
              <a:xfrm>
                <a:off x="238125" y="5041900"/>
                <a:ext cx="369887" cy="1801812"/>
              </a:xfrm>
              <a:custGeom>
                <a:rect b="b" l="l" r="r" t="t"/>
                <a:pathLst>
                  <a:path extrusionOk="0" h="21600" w="2160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801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  <a:moveTo>
                      <a:pt x="1391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14" name="Google Shape;314;p8"/>
              <p:cNvSpPr/>
              <p:nvPr/>
            </p:nvSpPr>
            <p:spPr>
              <a:xfrm>
                <a:off x="65087" y="44799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15" name="Google Shape;315;p8"/>
              <p:cNvSpPr/>
              <p:nvPr/>
            </p:nvSpPr>
            <p:spPr>
              <a:xfrm>
                <a:off x="0" y="5626100"/>
                <a:ext cx="85725" cy="1217612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16" name="Google Shape;316;p8"/>
              <p:cNvSpPr/>
              <p:nvPr/>
            </p:nvSpPr>
            <p:spPr>
              <a:xfrm>
                <a:off x="541337" y="4867275"/>
                <a:ext cx="190500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17" name="Google Shape;317;p8"/>
              <p:cNvSpPr/>
              <p:nvPr/>
            </p:nvSpPr>
            <p:spPr>
              <a:xfrm>
                <a:off x="323850" y="5422900"/>
                <a:ext cx="374650" cy="1425575"/>
              </a:xfrm>
              <a:custGeom>
                <a:rect b="b" l="l" r="r" t="t"/>
                <a:pathLst>
                  <a:path extrusionOk="0" h="21600" w="2160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  <a:moveTo>
                      <a:pt x="1647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18" name="Google Shape;318;p8"/>
              <p:cNvSpPr/>
              <p:nvPr/>
            </p:nvSpPr>
            <p:spPr>
              <a:xfrm>
                <a:off x="584200" y="5943600"/>
                <a:ext cx="152400" cy="912812"/>
              </a:xfrm>
              <a:custGeom>
                <a:rect b="b" l="l" r="r" t="t"/>
                <a:pathLst>
                  <a:path extrusionOk="0" h="21600" w="2160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  <a:moveTo>
                      <a:pt x="3375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19" name="Google Shape;319;p8"/>
              <p:cNvSpPr/>
              <p:nvPr/>
            </p:nvSpPr>
            <p:spPr>
              <a:xfrm>
                <a:off x="627062" y="52451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20" name="Google Shape;320;p8"/>
              <p:cNvSpPr/>
              <p:nvPr/>
            </p:nvSpPr>
            <p:spPr>
              <a:xfrm>
                <a:off x="627062" y="57626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21" name="Google Shape;321;p8"/>
              <p:cNvSpPr/>
              <p:nvPr/>
            </p:nvSpPr>
            <p:spPr>
              <a:xfrm>
                <a:off x="684212" y="6330950"/>
                <a:ext cx="417512" cy="517525"/>
              </a:xfrm>
              <a:custGeom>
                <a:rect b="b" l="l" r="r" t="t"/>
                <a:pathLst>
                  <a:path extrusionOk="0" h="21600" w="2160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  <a:moveTo>
                      <a:pt x="123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22" name="Google Shape;322;p8"/>
              <p:cNvSpPr/>
              <p:nvPr/>
            </p:nvSpPr>
            <p:spPr>
              <a:xfrm>
                <a:off x="1063625" y="6219825"/>
                <a:ext cx="149225" cy="147637"/>
              </a:xfrm>
              <a:custGeom>
                <a:rect b="b" l="l" r="r" t="t"/>
                <a:pathLst>
                  <a:path extrusionOk="0" h="21600" w="2160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  <a:moveTo>
                      <a:pt x="10473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  <p:grpSp>
          <p:nvGrpSpPr>
            <p:cNvPr id="323" name="Google Shape;323;p8"/>
            <p:cNvGrpSpPr/>
            <p:nvPr/>
          </p:nvGrpSpPr>
          <p:grpSpPr>
            <a:xfrm>
              <a:off x="11385550" y="0"/>
              <a:ext cx="668337" cy="6848475"/>
              <a:chOff x="0" y="0"/>
              <a:chExt cx="666750" cy="6848475"/>
            </a:xfrm>
          </p:grpSpPr>
          <p:sp>
            <p:nvSpPr>
              <p:cNvPr id="324" name="Google Shape;324;p8"/>
              <p:cNvSpPr/>
              <p:nvPr/>
            </p:nvSpPr>
            <p:spPr>
              <a:xfrm>
                <a:off x="111125" y="0"/>
                <a:ext cx="417512" cy="511175"/>
              </a:xfrm>
              <a:custGeom>
                <a:rect b="b" l="l" r="r" t="t"/>
                <a:pathLst>
                  <a:path extrusionOk="0" h="21600" w="2160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  <a:moveTo>
                      <a:pt x="986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0" y="473075"/>
                <a:ext cx="149225" cy="152400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8509" y="21600"/>
                      <a:pt x="5891" y="20250"/>
                      <a:pt x="3927" y="18225"/>
                    </a:cubicBezTo>
                    <a:cubicBezTo>
                      <a:pt x="0" y="14175"/>
                      <a:pt x="0" y="7425"/>
                      <a:pt x="3927" y="3375"/>
                    </a:cubicBezTo>
                    <a:cubicBezTo>
                      <a:pt x="5891" y="1350"/>
                      <a:pt x="8509" y="0"/>
                      <a:pt x="11127" y="0"/>
                    </a:cubicBezTo>
                    <a:cubicBezTo>
                      <a:pt x="13745" y="0"/>
                      <a:pt x="16364" y="1350"/>
                      <a:pt x="18327" y="3375"/>
                    </a:cubicBezTo>
                    <a:cubicBezTo>
                      <a:pt x="20291" y="5400"/>
                      <a:pt x="21600" y="8100"/>
                      <a:pt x="21600" y="10800"/>
                    </a:cubicBezTo>
                    <a:cubicBezTo>
                      <a:pt x="21600" y="13500"/>
                      <a:pt x="20291" y="16200"/>
                      <a:pt x="18327" y="18225"/>
                    </a:cubicBezTo>
                    <a:cubicBezTo>
                      <a:pt x="16364" y="20250"/>
                      <a:pt x="13745" y="21600"/>
                      <a:pt x="11127" y="21600"/>
                    </a:cubicBezTo>
                    <a:close/>
                    <a:moveTo>
                      <a:pt x="11127" y="2700"/>
                    </a:moveTo>
                    <a:cubicBezTo>
                      <a:pt x="9164" y="2700"/>
                      <a:pt x="7200" y="4050"/>
                      <a:pt x="5891" y="5400"/>
                    </a:cubicBezTo>
                    <a:cubicBezTo>
                      <a:pt x="2618" y="8100"/>
                      <a:pt x="2618" y="13500"/>
                      <a:pt x="5891" y="16200"/>
                    </a:cubicBezTo>
                    <a:cubicBezTo>
                      <a:pt x="7200" y="18225"/>
                      <a:pt x="9164" y="18900"/>
                      <a:pt x="11127" y="18900"/>
                    </a:cubicBezTo>
                    <a:cubicBezTo>
                      <a:pt x="13091" y="18900"/>
                      <a:pt x="15055" y="18225"/>
                      <a:pt x="17018" y="16200"/>
                    </a:cubicBezTo>
                    <a:cubicBezTo>
                      <a:pt x="19636" y="13500"/>
                      <a:pt x="19636" y="8100"/>
                      <a:pt x="17018" y="5400"/>
                    </a:cubicBezTo>
                    <a:cubicBezTo>
                      <a:pt x="15055" y="4050"/>
                      <a:pt x="13091" y="2700"/>
                      <a:pt x="11127" y="2700"/>
                    </a:cubicBezTo>
                    <a:close/>
                    <a:moveTo>
                      <a:pt x="11127" y="27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>
                <a:off x="258762" y="1539875"/>
                <a:ext cx="188912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27" name="Google Shape;327;p8"/>
              <p:cNvSpPr/>
              <p:nvPr/>
            </p:nvSpPr>
            <p:spPr>
              <a:xfrm>
                <a:off x="158750" y="5692775"/>
                <a:ext cx="298450" cy="1154112"/>
              </a:xfrm>
              <a:custGeom>
                <a:rect b="b" l="l" r="r" t="t"/>
                <a:pathLst>
                  <a:path extrusionOk="0" h="21600" w="2160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  <a:moveTo>
                      <a:pt x="1723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28" name="Google Shape;328;p8"/>
              <p:cNvSpPr/>
              <p:nvPr/>
            </p:nvSpPr>
            <p:spPr>
              <a:xfrm>
                <a:off x="400050" y="5549900"/>
                <a:ext cx="157162" cy="155575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  <a:moveTo>
                      <a:pt x="11127" y="2618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29" name="Google Shape;329;p8"/>
              <p:cNvSpPr/>
              <p:nvPr/>
            </p:nvSpPr>
            <p:spPr>
              <a:xfrm>
                <a:off x="338137" y="4762"/>
                <a:ext cx="304800" cy="1544637"/>
              </a:xfrm>
              <a:custGeom>
                <a:rect b="b" l="l" r="r" t="t"/>
                <a:pathLst>
                  <a:path extrusionOk="0" h="21600" w="2160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  <a:moveTo>
                      <a:pt x="1688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30" name="Google Shape;330;p8"/>
              <p:cNvSpPr/>
              <p:nvPr/>
            </p:nvSpPr>
            <p:spPr>
              <a:xfrm>
                <a:off x="263525" y="4867275"/>
                <a:ext cx="188912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31" name="Google Shape;331;p8"/>
              <p:cNvSpPr/>
              <p:nvPr/>
            </p:nvSpPr>
            <p:spPr>
              <a:xfrm>
                <a:off x="68262" y="5045075"/>
                <a:ext cx="307975" cy="1803400"/>
              </a:xfrm>
              <a:custGeom>
                <a:rect b="b" l="l" r="r" t="t"/>
                <a:pathLst>
                  <a:path extrusionOk="0" h="21600" w="2160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  <a:moveTo>
                      <a:pt x="2004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32" name="Google Shape;332;p8"/>
              <p:cNvSpPr/>
              <p:nvPr/>
            </p:nvSpPr>
            <p:spPr>
              <a:xfrm>
                <a:off x="476250" y="6416675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33" name="Google Shape;333;p8"/>
              <p:cNvSpPr/>
              <p:nvPr/>
            </p:nvSpPr>
            <p:spPr>
              <a:xfrm>
                <a:off x="566737" y="6596062"/>
                <a:ext cx="36512" cy="250825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</p:grpSp>
      <p:sp>
        <p:nvSpPr>
          <p:cNvPr id="334" name="Google Shape;334;p8"/>
          <p:cNvSpPr txBox="1"/>
          <p:nvPr/>
        </p:nvSpPr>
        <p:spPr>
          <a:xfrm>
            <a:off x="825500" y="127000"/>
            <a:ext cx="10528300" cy="1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Battery Life expended through this application should not be excessive.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5" name="Google Shape;335;p8"/>
          <p:cNvSpPr txBox="1"/>
          <p:nvPr/>
        </p:nvSpPr>
        <p:spPr>
          <a:xfrm>
            <a:off x="825500" y="2273300"/>
            <a:ext cx="10528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1% per minute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6" name="Google Shape;336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59600" y="2273300"/>
            <a:ext cx="3810000" cy="30607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342" name="Google Shape;342;p9"/>
          <p:cNvGrpSpPr/>
          <p:nvPr/>
        </p:nvGrpSpPr>
        <p:grpSpPr>
          <a:xfrm>
            <a:off x="-14287" y="0"/>
            <a:ext cx="12053887" cy="6856412"/>
            <a:chOff x="0" y="0"/>
            <a:chExt cx="12053887" cy="6856412"/>
          </a:xfrm>
        </p:grpSpPr>
        <p:grpSp>
          <p:nvGrpSpPr>
            <p:cNvPr id="343" name="Google Shape;343;p9"/>
            <p:cNvGrpSpPr/>
            <p:nvPr/>
          </p:nvGrpSpPr>
          <p:grpSpPr>
            <a:xfrm>
              <a:off x="0" y="0"/>
              <a:ext cx="1212850" cy="6856412"/>
              <a:chOff x="0" y="0"/>
              <a:chExt cx="1212850" cy="6856412"/>
            </a:xfrm>
          </p:grpSpPr>
          <p:sp>
            <p:nvSpPr>
              <p:cNvPr id="344" name="Google Shape;344;p9"/>
              <p:cNvSpPr/>
              <p:nvPr/>
            </p:nvSpPr>
            <p:spPr>
              <a:xfrm>
                <a:off x="128587" y="4762"/>
                <a:ext cx="36512" cy="2179637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45" name="Google Shape;345;p9"/>
              <p:cNvSpPr/>
              <p:nvPr/>
            </p:nvSpPr>
            <p:spPr>
              <a:xfrm>
                <a:off x="46037" y="2176462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46" name="Google Shape;346;p9"/>
              <p:cNvSpPr/>
              <p:nvPr/>
            </p:nvSpPr>
            <p:spPr>
              <a:xfrm>
                <a:off x="42862" y="4019550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47" name="Google Shape;347;p9"/>
              <p:cNvSpPr/>
              <p:nvPr/>
            </p:nvSpPr>
            <p:spPr>
              <a:xfrm>
                <a:off x="214312" y="4762"/>
                <a:ext cx="369887" cy="1811337"/>
              </a:xfrm>
              <a:custGeom>
                <a:rect b="b" l="l" r="r" t="t"/>
                <a:pathLst>
                  <a:path extrusionOk="0" h="21600" w="2160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  <a:moveTo>
                      <a:pt x="2020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48" name="Google Shape;348;p9"/>
              <p:cNvSpPr/>
              <p:nvPr/>
            </p:nvSpPr>
            <p:spPr>
              <a:xfrm>
                <a:off x="517525" y="1801812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49" name="Google Shape;349;p9"/>
              <p:cNvSpPr/>
              <p:nvPr/>
            </p:nvSpPr>
            <p:spPr>
              <a:xfrm>
                <a:off x="300037" y="4762"/>
                <a:ext cx="369887" cy="1430337"/>
              </a:xfrm>
              <a:custGeom>
                <a:rect b="b" l="l" r="r" t="t"/>
                <a:pathLst>
                  <a:path extrusionOk="0" h="21600" w="2160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  <a:moveTo>
                      <a:pt x="20488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50" name="Google Shape;350;p9"/>
              <p:cNvSpPr/>
              <p:nvPr/>
            </p:nvSpPr>
            <p:spPr>
              <a:xfrm>
                <a:off x="560387" y="0"/>
                <a:ext cx="152400" cy="9112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51" name="Google Shape;351;p9"/>
              <p:cNvSpPr/>
              <p:nvPr/>
            </p:nvSpPr>
            <p:spPr>
              <a:xfrm>
                <a:off x="603250" y="14192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52" name="Google Shape;352;p9"/>
              <p:cNvSpPr/>
              <p:nvPr/>
            </p:nvSpPr>
            <p:spPr>
              <a:xfrm>
                <a:off x="603250" y="9017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53" name="Google Shape;353;p9"/>
              <p:cNvSpPr/>
              <p:nvPr/>
            </p:nvSpPr>
            <p:spPr>
              <a:xfrm>
                <a:off x="655637" y="0"/>
                <a:ext cx="422275" cy="527050"/>
              </a:xfrm>
              <a:custGeom>
                <a:rect b="b" l="l" r="r" t="t"/>
                <a:pathLst>
                  <a:path extrusionOk="0" h="21600" w="2160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  <a:moveTo>
                      <a:pt x="2086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>
                <a:off x="1041400" y="488950"/>
                <a:ext cx="147637" cy="1460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8259" y="21600"/>
                      <a:pt x="5718" y="20903"/>
                      <a:pt x="3812" y="18813"/>
                    </a:cubicBezTo>
                    <a:cubicBezTo>
                      <a:pt x="0" y="13935"/>
                      <a:pt x="0" y="6968"/>
                      <a:pt x="3812" y="2787"/>
                    </a:cubicBezTo>
                    <a:cubicBezTo>
                      <a:pt x="5718" y="697"/>
                      <a:pt x="8259" y="0"/>
                      <a:pt x="10800" y="0"/>
                    </a:cubicBezTo>
                    <a:cubicBezTo>
                      <a:pt x="13341" y="0"/>
                      <a:pt x="15882" y="697"/>
                      <a:pt x="17788" y="2787"/>
                    </a:cubicBezTo>
                    <a:cubicBezTo>
                      <a:pt x="21600" y="6968"/>
                      <a:pt x="21600" y="13935"/>
                      <a:pt x="17788" y="18813"/>
                    </a:cubicBezTo>
                    <a:cubicBezTo>
                      <a:pt x="15882" y="20903"/>
                      <a:pt x="13341" y="21600"/>
                      <a:pt x="10800" y="21600"/>
                    </a:cubicBezTo>
                    <a:close/>
                    <a:moveTo>
                      <a:pt x="10800" y="2787"/>
                    </a:moveTo>
                    <a:cubicBezTo>
                      <a:pt x="8894" y="2787"/>
                      <a:pt x="6988" y="3484"/>
                      <a:pt x="5718" y="4877"/>
                    </a:cubicBezTo>
                    <a:cubicBezTo>
                      <a:pt x="2541" y="8361"/>
                      <a:pt x="2541" y="13239"/>
                      <a:pt x="5718" y="16723"/>
                    </a:cubicBezTo>
                    <a:cubicBezTo>
                      <a:pt x="6988" y="18116"/>
                      <a:pt x="8894" y="18813"/>
                      <a:pt x="10800" y="18813"/>
                    </a:cubicBezTo>
                    <a:cubicBezTo>
                      <a:pt x="12706" y="18813"/>
                      <a:pt x="14612" y="18116"/>
                      <a:pt x="15882" y="16723"/>
                    </a:cubicBezTo>
                    <a:cubicBezTo>
                      <a:pt x="19059" y="13239"/>
                      <a:pt x="19059" y="8361"/>
                      <a:pt x="15882" y="4877"/>
                    </a:cubicBezTo>
                    <a:cubicBezTo>
                      <a:pt x="14612" y="3484"/>
                      <a:pt x="12706" y="2787"/>
                      <a:pt x="10800" y="2787"/>
                    </a:cubicBezTo>
                    <a:close/>
                    <a:moveTo>
                      <a:pt x="10800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>
                <a:off x="23812" y="1801812"/>
                <a:ext cx="123825" cy="127000"/>
              </a:xfrm>
              <a:custGeom>
                <a:rect b="b" l="l" r="r" t="t"/>
                <a:pathLst>
                  <a:path extrusionOk="0" h="21600" w="2160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  <a:moveTo>
                      <a:pt x="166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4762" y="3549650"/>
                <a:ext cx="147637" cy="4794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57" name="Google Shape;357;p9"/>
              <p:cNvSpPr/>
              <p:nvPr/>
            </p:nvSpPr>
            <p:spPr>
              <a:xfrm>
                <a:off x="141287" y="1381125"/>
                <a:ext cx="142875" cy="476250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58" name="Google Shape;358;p9"/>
              <p:cNvSpPr/>
              <p:nvPr/>
            </p:nvSpPr>
            <p:spPr>
              <a:xfrm>
                <a:off x="217487" y="1849437"/>
                <a:ext cx="114300" cy="1079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  <a:moveTo>
                      <a:pt x="10800" y="375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59" name="Google Shape;359;p9"/>
              <p:cNvSpPr/>
              <p:nvPr/>
            </p:nvSpPr>
            <p:spPr>
              <a:xfrm>
                <a:off x="147637" y="4660900"/>
                <a:ext cx="36512" cy="2181225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60" name="Google Shape;360;p9"/>
              <p:cNvSpPr/>
              <p:nvPr/>
            </p:nvSpPr>
            <p:spPr>
              <a:xfrm>
                <a:off x="238125" y="5041900"/>
                <a:ext cx="369887" cy="1801812"/>
              </a:xfrm>
              <a:custGeom>
                <a:rect b="b" l="l" r="r" t="t"/>
                <a:pathLst>
                  <a:path extrusionOk="0" h="21600" w="2160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801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  <a:moveTo>
                      <a:pt x="1391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61" name="Google Shape;361;p9"/>
              <p:cNvSpPr/>
              <p:nvPr/>
            </p:nvSpPr>
            <p:spPr>
              <a:xfrm>
                <a:off x="65087" y="44799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62" name="Google Shape;362;p9"/>
              <p:cNvSpPr/>
              <p:nvPr/>
            </p:nvSpPr>
            <p:spPr>
              <a:xfrm>
                <a:off x="0" y="5626100"/>
                <a:ext cx="85725" cy="1217612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63" name="Google Shape;363;p9"/>
              <p:cNvSpPr/>
              <p:nvPr/>
            </p:nvSpPr>
            <p:spPr>
              <a:xfrm>
                <a:off x="541337" y="4867275"/>
                <a:ext cx="190500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64" name="Google Shape;364;p9"/>
              <p:cNvSpPr/>
              <p:nvPr/>
            </p:nvSpPr>
            <p:spPr>
              <a:xfrm>
                <a:off x="323850" y="5422900"/>
                <a:ext cx="374650" cy="1425575"/>
              </a:xfrm>
              <a:custGeom>
                <a:rect b="b" l="l" r="r" t="t"/>
                <a:pathLst>
                  <a:path extrusionOk="0" h="21600" w="2160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  <a:moveTo>
                      <a:pt x="1647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65" name="Google Shape;365;p9"/>
              <p:cNvSpPr/>
              <p:nvPr/>
            </p:nvSpPr>
            <p:spPr>
              <a:xfrm>
                <a:off x="584200" y="5943600"/>
                <a:ext cx="152400" cy="912812"/>
              </a:xfrm>
              <a:custGeom>
                <a:rect b="b" l="l" r="r" t="t"/>
                <a:pathLst>
                  <a:path extrusionOk="0" h="21600" w="2160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  <a:moveTo>
                      <a:pt x="3375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66" name="Google Shape;366;p9"/>
              <p:cNvSpPr/>
              <p:nvPr/>
            </p:nvSpPr>
            <p:spPr>
              <a:xfrm>
                <a:off x="627062" y="52451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67" name="Google Shape;367;p9"/>
              <p:cNvSpPr/>
              <p:nvPr/>
            </p:nvSpPr>
            <p:spPr>
              <a:xfrm>
                <a:off x="627062" y="57626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68" name="Google Shape;368;p9"/>
              <p:cNvSpPr/>
              <p:nvPr/>
            </p:nvSpPr>
            <p:spPr>
              <a:xfrm>
                <a:off x="684212" y="6330950"/>
                <a:ext cx="417512" cy="517525"/>
              </a:xfrm>
              <a:custGeom>
                <a:rect b="b" l="l" r="r" t="t"/>
                <a:pathLst>
                  <a:path extrusionOk="0" h="21600" w="2160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  <a:moveTo>
                      <a:pt x="123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69" name="Google Shape;369;p9"/>
              <p:cNvSpPr/>
              <p:nvPr/>
            </p:nvSpPr>
            <p:spPr>
              <a:xfrm>
                <a:off x="1063625" y="6219825"/>
                <a:ext cx="149225" cy="147637"/>
              </a:xfrm>
              <a:custGeom>
                <a:rect b="b" l="l" r="r" t="t"/>
                <a:pathLst>
                  <a:path extrusionOk="0" h="21600" w="2160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  <a:moveTo>
                      <a:pt x="10473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  <p:grpSp>
          <p:nvGrpSpPr>
            <p:cNvPr id="370" name="Google Shape;370;p9"/>
            <p:cNvGrpSpPr/>
            <p:nvPr/>
          </p:nvGrpSpPr>
          <p:grpSpPr>
            <a:xfrm>
              <a:off x="11385550" y="0"/>
              <a:ext cx="668337" cy="6848475"/>
              <a:chOff x="0" y="0"/>
              <a:chExt cx="666750" cy="6848475"/>
            </a:xfrm>
          </p:grpSpPr>
          <p:sp>
            <p:nvSpPr>
              <p:cNvPr id="371" name="Google Shape;371;p9"/>
              <p:cNvSpPr/>
              <p:nvPr/>
            </p:nvSpPr>
            <p:spPr>
              <a:xfrm>
                <a:off x="111125" y="0"/>
                <a:ext cx="417512" cy="511175"/>
              </a:xfrm>
              <a:custGeom>
                <a:rect b="b" l="l" r="r" t="t"/>
                <a:pathLst>
                  <a:path extrusionOk="0" h="21600" w="2160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  <a:moveTo>
                      <a:pt x="986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72" name="Google Shape;372;p9"/>
              <p:cNvSpPr/>
              <p:nvPr/>
            </p:nvSpPr>
            <p:spPr>
              <a:xfrm>
                <a:off x="0" y="473075"/>
                <a:ext cx="149225" cy="152400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8509" y="21600"/>
                      <a:pt x="5891" y="20250"/>
                      <a:pt x="3927" y="18225"/>
                    </a:cubicBezTo>
                    <a:cubicBezTo>
                      <a:pt x="0" y="14175"/>
                      <a:pt x="0" y="7425"/>
                      <a:pt x="3927" y="3375"/>
                    </a:cubicBezTo>
                    <a:cubicBezTo>
                      <a:pt x="5891" y="1350"/>
                      <a:pt x="8509" y="0"/>
                      <a:pt x="11127" y="0"/>
                    </a:cubicBezTo>
                    <a:cubicBezTo>
                      <a:pt x="13745" y="0"/>
                      <a:pt x="16364" y="1350"/>
                      <a:pt x="18327" y="3375"/>
                    </a:cubicBezTo>
                    <a:cubicBezTo>
                      <a:pt x="20291" y="5400"/>
                      <a:pt x="21600" y="8100"/>
                      <a:pt x="21600" y="10800"/>
                    </a:cubicBezTo>
                    <a:cubicBezTo>
                      <a:pt x="21600" y="13500"/>
                      <a:pt x="20291" y="16200"/>
                      <a:pt x="18327" y="18225"/>
                    </a:cubicBezTo>
                    <a:cubicBezTo>
                      <a:pt x="16364" y="20250"/>
                      <a:pt x="13745" y="21600"/>
                      <a:pt x="11127" y="21600"/>
                    </a:cubicBezTo>
                    <a:close/>
                    <a:moveTo>
                      <a:pt x="11127" y="2700"/>
                    </a:moveTo>
                    <a:cubicBezTo>
                      <a:pt x="9164" y="2700"/>
                      <a:pt x="7200" y="4050"/>
                      <a:pt x="5891" y="5400"/>
                    </a:cubicBezTo>
                    <a:cubicBezTo>
                      <a:pt x="2618" y="8100"/>
                      <a:pt x="2618" y="13500"/>
                      <a:pt x="5891" y="16200"/>
                    </a:cubicBezTo>
                    <a:cubicBezTo>
                      <a:pt x="7200" y="18225"/>
                      <a:pt x="9164" y="18900"/>
                      <a:pt x="11127" y="18900"/>
                    </a:cubicBezTo>
                    <a:cubicBezTo>
                      <a:pt x="13091" y="18900"/>
                      <a:pt x="15055" y="18225"/>
                      <a:pt x="17018" y="16200"/>
                    </a:cubicBezTo>
                    <a:cubicBezTo>
                      <a:pt x="19636" y="13500"/>
                      <a:pt x="19636" y="8100"/>
                      <a:pt x="17018" y="5400"/>
                    </a:cubicBezTo>
                    <a:cubicBezTo>
                      <a:pt x="15055" y="4050"/>
                      <a:pt x="13091" y="2700"/>
                      <a:pt x="11127" y="2700"/>
                    </a:cubicBezTo>
                    <a:close/>
                    <a:moveTo>
                      <a:pt x="11127" y="27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73" name="Google Shape;373;p9"/>
              <p:cNvSpPr/>
              <p:nvPr/>
            </p:nvSpPr>
            <p:spPr>
              <a:xfrm>
                <a:off x="258762" y="1539875"/>
                <a:ext cx="188912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74" name="Google Shape;374;p9"/>
              <p:cNvSpPr/>
              <p:nvPr/>
            </p:nvSpPr>
            <p:spPr>
              <a:xfrm>
                <a:off x="158750" y="5692775"/>
                <a:ext cx="298450" cy="1154112"/>
              </a:xfrm>
              <a:custGeom>
                <a:rect b="b" l="l" r="r" t="t"/>
                <a:pathLst>
                  <a:path extrusionOk="0" h="21600" w="2160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  <a:moveTo>
                      <a:pt x="1723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75" name="Google Shape;375;p9"/>
              <p:cNvSpPr/>
              <p:nvPr/>
            </p:nvSpPr>
            <p:spPr>
              <a:xfrm>
                <a:off x="400050" y="5549900"/>
                <a:ext cx="157162" cy="155575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  <a:moveTo>
                      <a:pt x="11127" y="2618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76" name="Google Shape;376;p9"/>
              <p:cNvSpPr/>
              <p:nvPr/>
            </p:nvSpPr>
            <p:spPr>
              <a:xfrm>
                <a:off x="338137" y="4762"/>
                <a:ext cx="304800" cy="1544637"/>
              </a:xfrm>
              <a:custGeom>
                <a:rect b="b" l="l" r="r" t="t"/>
                <a:pathLst>
                  <a:path extrusionOk="0" h="21600" w="2160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  <a:moveTo>
                      <a:pt x="1688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77" name="Google Shape;377;p9"/>
              <p:cNvSpPr/>
              <p:nvPr/>
            </p:nvSpPr>
            <p:spPr>
              <a:xfrm>
                <a:off x="263525" y="4867275"/>
                <a:ext cx="188912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78" name="Google Shape;378;p9"/>
              <p:cNvSpPr/>
              <p:nvPr/>
            </p:nvSpPr>
            <p:spPr>
              <a:xfrm>
                <a:off x="68262" y="5045075"/>
                <a:ext cx="307975" cy="1803400"/>
              </a:xfrm>
              <a:custGeom>
                <a:rect b="b" l="l" r="r" t="t"/>
                <a:pathLst>
                  <a:path extrusionOk="0" h="21600" w="2160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  <a:moveTo>
                      <a:pt x="2004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79" name="Google Shape;379;p9"/>
              <p:cNvSpPr/>
              <p:nvPr/>
            </p:nvSpPr>
            <p:spPr>
              <a:xfrm>
                <a:off x="476250" y="6416675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80" name="Google Shape;380;p9"/>
              <p:cNvSpPr/>
              <p:nvPr/>
            </p:nvSpPr>
            <p:spPr>
              <a:xfrm>
                <a:off x="566737" y="6596062"/>
                <a:ext cx="36512" cy="250825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</p:grpSp>
      <p:sp>
        <p:nvSpPr>
          <p:cNvPr id="381" name="Google Shape;381;p9"/>
          <p:cNvSpPr txBox="1"/>
          <p:nvPr/>
        </p:nvSpPr>
        <p:spPr>
          <a:xfrm>
            <a:off x="825500" y="127000"/>
            <a:ext cx="10528300" cy="25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Memory storage and processor requirements should not be extreme.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82" name="Google Shape;382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6400" y="2284412"/>
            <a:ext cx="3949700" cy="3013075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383" name="Google Shape;383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839200" y="2005012"/>
            <a:ext cx="2844800" cy="2865437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389" name="Google Shape;389;p10"/>
          <p:cNvGrpSpPr/>
          <p:nvPr/>
        </p:nvGrpSpPr>
        <p:grpSpPr>
          <a:xfrm>
            <a:off x="-14287" y="0"/>
            <a:ext cx="12053887" cy="6856412"/>
            <a:chOff x="0" y="0"/>
            <a:chExt cx="12053887" cy="6856412"/>
          </a:xfrm>
        </p:grpSpPr>
        <p:grpSp>
          <p:nvGrpSpPr>
            <p:cNvPr id="390" name="Google Shape;390;p10"/>
            <p:cNvGrpSpPr/>
            <p:nvPr/>
          </p:nvGrpSpPr>
          <p:grpSpPr>
            <a:xfrm>
              <a:off x="0" y="0"/>
              <a:ext cx="1212850" cy="6856412"/>
              <a:chOff x="0" y="0"/>
              <a:chExt cx="1212850" cy="6856412"/>
            </a:xfrm>
          </p:grpSpPr>
          <p:sp>
            <p:nvSpPr>
              <p:cNvPr id="391" name="Google Shape;391;p10"/>
              <p:cNvSpPr/>
              <p:nvPr/>
            </p:nvSpPr>
            <p:spPr>
              <a:xfrm>
                <a:off x="128587" y="4762"/>
                <a:ext cx="36512" cy="2179637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92" name="Google Shape;392;p10"/>
              <p:cNvSpPr/>
              <p:nvPr/>
            </p:nvSpPr>
            <p:spPr>
              <a:xfrm>
                <a:off x="46037" y="2176462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93" name="Google Shape;393;p10"/>
              <p:cNvSpPr/>
              <p:nvPr/>
            </p:nvSpPr>
            <p:spPr>
              <a:xfrm>
                <a:off x="42862" y="4019550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94" name="Google Shape;394;p10"/>
              <p:cNvSpPr/>
              <p:nvPr/>
            </p:nvSpPr>
            <p:spPr>
              <a:xfrm>
                <a:off x="214312" y="4762"/>
                <a:ext cx="369887" cy="1811337"/>
              </a:xfrm>
              <a:custGeom>
                <a:rect b="b" l="l" r="r" t="t"/>
                <a:pathLst>
                  <a:path extrusionOk="0" h="21600" w="2160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  <a:moveTo>
                      <a:pt x="2020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95" name="Google Shape;395;p10"/>
              <p:cNvSpPr/>
              <p:nvPr/>
            </p:nvSpPr>
            <p:spPr>
              <a:xfrm>
                <a:off x="517525" y="1801812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96" name="Google Shape;396;p10"/>
              <p:cNvSpPr/>
              <p:nvPr/>
            </p:nvSpPr>
            <p:spPr>
              <a:xfrm>
                <a:off x="300037" y="4762"/>
                <a:ext cx="369887" cy="1430337"/>
              </a:xfrm>
              <a:custGeom>
                <a:rect b="b" l="l" r="r" t="t"/>
                <a:pathLst>
                  <a:path extrusionOk="0" h="21600" w="2160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  <a:moveTo>
                      <a:pt x="20488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97" name="Google Shape;397;p10"/>
              <p:cNvSpPr/>
              <p:nvPr/>
            </p:nvSpPr>
            <p:spPr>
              <a:xfrm>
                <a:off x="560387" y="0"/>
                <a:ext cx="152400" cy="9112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98" name="Google Shape;398;p10"/>
              <p:cNvSpPr/>
              <p:nvPr/>
            </p:nvSpPr>
            <p:spPr>
              <a:xfrm>
                <a:off x="603250" y="14192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399" name="Google Shape;399;p10"/>
              <p:cNvSpPr/>
              <p:nvPr/>
            </p:nvSpPr>
            <p:spPr>
              <a:xfrm>
                <a:off x="603250" y="9017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00" name="Google Shape;400;p10"/>
              <p:cNvSpPr/>
              <p:nvPr/>
            </p:nvSpPr>
            <p:spPr>
              <a:xfrm>
                <a:off x="655637" y="0"/>
                <a:ext cx="422275" cy="527050"/>
              </a:xfrm>
              <a:custGeom>
                <a:rect b="b" l="l" r="r" t="t"/>
                <a:pathLst>
                  <a:path extrusionOk="0" h="21600" w="2160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  <a:moveTo>
                      <a:pt x="2086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01" name="Google Shape;401;p10"/>
              <p:cNvSpPr/>
              <p:nvPr/>
            </p:nvSpPr>
            <p:spPr>
              <a:xfrm>
                <a:off x="1041400" y="488950"/>
                <a:ext cx="147637" cy="1460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8259" y="21600"/>
                      <a:pt x="5718" y="20903"/>
                      <a:pt x="3812" y="18813"/>
                    </a:cubicBezTo>
                    <a:cubicBezTo>
                      <a:pt x="0" y="13935"/>
                      <a:pt x="0" y="6968"/>
                      <a:pt x="3812" y="2787"/>
                    </a:cubicBezTo>
                    <a:cubicBezTo>
                      <a:pt x="5718" y="697"/>
                      <a:pt x="8259" y="0"/>
                      <a:pt x="10800" y="0"/>
                    </a:cubicBezTo>
                    <a:cubicBezTo>
                      <a:pt x="13341" y="0"/>
                      <a:pt x="15882" y="697"/>
                      <a:pt x="17788" y="2787"/>
                    </a:cubicBezTo>
                    <a:cubicBezTo>
                      <a:pt x="21600" y="6968"/>
                      <a:pt x="21600" y="13935"/>
                      <a:pt x="17788" y="18813"/>
                    </a:cubicBezTo>
                    <a:cubicBezTo>
                      <a:pt x="15882" y="20903"/>
                      <a:pt x="13341" y="21600"/>
                      <a:pt x="10800" y="21600"/>
                    </a:cubicBezTo>
                    <a:close/>
                    <a:moveTo>
                      <a:pt x="10800" y="2787"/>
                    </a:moveTo>
                    <a:cubicBezTo>
                      <a:pt x="8894" y="2787"/>
                      <a:pt x="6988" y="3484"/>
                      <a:pt x="5718" y="4877"/>
                    </a:cubicBezTo>
                    <a:cubicBezTo>
                      <a:pt x="2541" y="8361"/>
                      <a:pt x="2541" y="13239"/>
                      <a:pt x="5718" y="16723"/>
                    </a:cubicBezTo>
                    <a:cubicBezTo>
                      <a:pt x="6988" y="18116"/>
                      <a:pt x="8894" y="18813"/>
                      <a:pt x="10800" y="18813"/>
                    </a:cubicBezTo>
                    <a:cubicBezTo>
                      <a:pt x="12706" y="18813"/>
                      <a:pt x="14612" y="18116"/>
                      <a:pt x="15882" y="16723"/>
                    </a:cubicBezTo>
                    <a:cubicBezTo>
                      <a:pt x="19059" y="13239"/>
                      <a:pt x="19059" y="8361"/>
                      <a:pt x="15882" y="4877"/>
                    </a:cubicBezTo>
                    <a:cubicBezTo>
                      <a:pt x="14612" y="3484"/>
                      <a:pt x="12706" y="2787"/>
                      <a:pt x="10800" y="2787"/>
                    </a:cubicBezTo>
                    <a:close/>
                    <a:moveTo>
                      <a:pt x="10800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02" name="Google Shape;402;p10"/>
              <p:cNvSpPr/>
              <p:nvPr/>
            </p:nvSpPr>
            <p:spPr>
              <a:xfrm>
                <a:off x="23812" y="1801812"/>
                <a:ext cx="123825" cy="127000"/>
              </a:xfrm>
              <a:custGeom>
                <a:rect b="b" l="l" r="r" t="t"/>
                <a:pathLst>
                  <a:path extrusionOk="0" h="21600" w="2160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  <a:moveTo>
                      <a:pt x="166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03" name="Google Shape;403;p10"/>
              <p:cNvSpPr/>
              <p:nvPr/>
            </p:nvSpPr>
            <p:spPr>
              <a:xfrm>
                <a:off x="4762" y="3549650"/>
                <a:ext cx="147637" cy="4794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04" name="Google Shape;404;p10"/>
              <p:cNvSpPr/>
              <p:nvPr/>
            </p:nvSpPr>
            <p:spPr>
              <a:xfrm>
                <a:off x="141287" y="1381125"/>
                <a:ext cx="142875" cy="476250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05" name="Google Shape;405;p10"/>
              <p:cNvSpPr/>
              <p:nvPr/>
            </p:nvSpPr>
            <p:spPr>
              <a:xfrm>
                <a:off x="217487" y="1849437"/>
                <a:ext cx="114300" cy="1079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  <a:moveTo>
                      <a:pt x="10800" y="375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06" name="Google Shape;406;p10"/>
              <p:cNvSpPr/>
              <p:nvPr/>
            </p:nvSpPr>
            <p:spPr>
              <a:xfrm>
                <a:off x="147637" y="4660900"/>
                <a:ext cx="36512" cy="2181225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07" name="Google Shape;407;p10"/>
              <p:cNvSpPr/>
              <p:nvPr/>
            </p:nvSpPr>
            <p:spPr>
              <a:xfrm>
                <a:off x="238125" y="5041900"/>
                <a:ext cx="369887" cy="1801812"/>
              </a:xfrm>
              <a:custGeom>
                <a:rect b="b" l="l" r="r" t="t"/>
                <a:pathLst>
                  <a:path extrusionOk="0" h="21600" w="2160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801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  <a:moveTo>
                      <a:pt x="1391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08" name="Google Shape;408;p10"/>
              <p:cNvSpPr/>
              <p:nvPr/>
            </p:nvSpPr>
            <p:spPr>
              <a:xfrm>
                <a:off x="65087" y="44799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09" name="Google Shape;409;p10"/>
              <p:cNvSpPr/>
              <p:nvPr/>
            </p:nvSpPr>
            <p:spPr>
              <a:xfrm>
                <a:off x="0" y="5626100"/>
                <a:ext cx="85725" cy="1217612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10" name="Google Shape;410;p10"/>
              <p:cNvSpPr/>
              <p:nvPr/>
            </p:nvSpPr>
            <p:spPr>
              <a:xfrm>
                <a:off x="541337" y="4867275"/>
                <a:ext cx="190500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11" name="Google Shape;411;p10"/>
              <p:cNvSpPr/>
              <p:nvPr/>
            </p:nvSpPr>
            <p:spPr>
              <a:xfrm>
                <a:off x="323850" y="5422900"/>
                <a:ext cx="374650" cy="1425575"/>
              </a:xfrm>
              <a:custGeom>
                <a:rect b="b" l="l" r="r" t="t"/>
                <a:pathLst>
                  <a:path extrusionOk="0" h="21600" w="2160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  <a:moveTo>
                      <a:pt x="1647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12" name="Google Shape;412;p10"/>
              <p:cNvSpPr/>
              <p:nvPr/>
            </p:nvSpPr>
            <p:spPr>
              <a:xfrm>
                <a:off x="584200" y="5943600"/>
                <a:ext cx="152400" cy="912812"/>
              </a:xfrm>
              <a:custGeom>
                <a:rect b="b" l="l" r="r" t="t"/>
                <a:pathLst>
                  <a:path extrusionOk="0" h="21600" w="2160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  <a:moveTo>
                      <a:pt x="3375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13" name="Google Shape;413;p10"/>
              <p:cNvSpPr/>
              <p:nvPr/>
            </p:nvSpPr>
            <p:spPr>
              <a:xfrm>
                <a:off x="627062" y="52451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14" name="Google Shape;414;p10"/>
              <p:cNvSpPr/>
              <p:nvPr/>
            </p:nvSpPr>
            <p:spPr>
              <a:xfrm>
                <a:off x="627062" y="57626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15" name="Google Shape;415;p10"/>
              <p:cNvSpPr/>
              <p:nvPr/>
            </p:nvSpPr>
            <p:spPr>
              <a:xfrm>
                <a:off x="684212" y="6330950"/>
                <a:ext cx="417512" cy="517525"/>
              </a:xfrm>
              <a:custGeom>
                <a:rect b="b" l="l" r="r" t="t"/>
                <a:pathLst>
                  <a:path extrusionOk="0" h="21600" w="2160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  <a:moveTo>
                      <a:pt x="123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16" name="Google Shape;416;p10"/>
              <p:cNvSpPr/>
              <p:nvPr/>
            </p:nvSpPr>
            <p:spPr>
              <a:xfrm>
                <a:off x="1063625" y="6219825"/>
                <a:ext cx="149225" cy="147637"/>
              </a:xfrm>
              <a:custGeom>
                <a:rect b="b" l="l" r="r" t="t"/>
                <a:pathLst>
                  <a:path extrusionOk="0" h="21600" w="2160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  <a:moveTo>
                      <a:pt x="10473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  <p:grpSp>
          <p:nvGrpSpPr>
            <p:cNvPr id="417" name="Google Shape;417;p10"/>
            <p:cNvGrpSpPr/>
            <p:nvPr/>
          </p:nvGrpSpPr>
          <p:grpSpPr>
            <a:xfrm>
              <a:off x="11385550" y="0"/>
              <a:ext cx="668337" cy="6848475"/>
              <a:chOff x="0" y="0"/>
              <a:chExt cx="666750" cy="6848475"/>
            </a:xfrm>
          </p:grpSpPr>
          <p:sp>
            <p:nvSpPr>
              <p:cNvPr id="418" name="Google Shape;418;p10"/>
              <p:cNvSpPr/>
              <p:nvPr/>
            </p:nvSpPr>
            <p:spPr>
              <a:xfrm>
                <a:off x="111125" y="0"/>
                <a:ext cx="417512" cy="511175"/>
              </a:xfrm>
              <a:custGeom>
                <a:rect b="b" l="l" r="r" t="t"/>
                <a:pathLst>
                  <a:path extrusionOk="0" h="21600" w="2160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  <a:moveTo>
                      <a:pt x="986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19" name="Google Shape;419;p10"/>
              <p:cNvSpPr/>
              <p:nvPr/>
            </p:nvSpPr>
            <p:spPr>
              <a:xfrm>
                <a:off x="0" y="473075"/>
                <a:ext cx="149225" cy="152400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8509" y="21600"/>
                      <a:pt x="5891" y="20250"/>
                      <a:pt x="3927" y="18225"/>
                    </a:cubicBezTo>
                    <a:cubicBezTo>
                      <a:pt x="0" y="14175"/>
                      <a:pt x="0" y="7425"/>
                      <a:pt x="3927" y="3375"/>
                    </a:cubicBezTo>
                    <a:cubicBezTo>
                      <a:pt x="5891" y="1350"/>
                      <a:pt x="8509" y="0"/>
                      <a:pt x="11127" y="0"/>
                    </a:cubicBezTo>
                    <a:cubicBezTo>
                      <a:pt x="13745" y="0"/>
                      <a:pt x="16364" y="1350"/>
                      <a:pt x="18327" y="3375"/>
                    </a:cubicBezTo>
                    <a:cubicBezTo>
                      <a:pt x="20291" y="5400"/>
                      <a:pt x="21600" y="8100"/>
                      <a:pt x="21600" y="10800"/>
                    </a:cubicBezTo>
                    <a:cubicBezTo>
                      <a:pt x="21600" y="13500"/>
                      <a:pt x="20291" y="16200"/>
                      <a:pt x="18327" y="18225"/>
                    </a:cubicBezTo>
                    <a:cubicBezTo>
                      <a:pt x="16364" y="20250"/>
                      <a:pt x="13745" y="21600"/>
                      <a:pt x="11127" y="21600"/>
                    </a:cubicBezTo>
                    <a:close/>
                    <a:moveTo>
                      <a:pt x="11127" y="2700"/>
                    </a:moveTo>
                    <a:cubicBezTo>
                      <a:pt x="9164" y="2700"/>
                      <a:pt x="7200" y="4050"/>
                      <a:pt x="5891" y="5400"/>
                    </a:cubicBezTo>
                    <a:cubicBezTo>
                      <a:pt x="2618" y="8100"/>
                      <a:pt x="2618" y="13500"/>
                      <a:pt x="5891" y="16200"/>
                    </a:cubicBezTo>
                    <a:cubicBezTo>
                      <a:pt x="7200" y="18225"/>
                      <a:pt x="9164" y="18900"/>
                      <a:pt x="11127" y="18900"/>
                    </a:cubicBezTo>
                    <a:cubicBezTo>
                      <a:pt x="13091" y="18900"/>
                      <a:pt x="15055" y="18225"/>
                      <a:pt x="17018" y="16200"/>
                    </a:cubicBezTo>
                    <a:cubicBezTo>
                      <a:pt x="19636" y="13500"/>
                      <a:pt x="19636" y="8100"/>
                      <a:pt x="17018" y="5400"/>
                    </a:cubicBezTo>
                    <a:cubicBezTo>
                      <a:pt x="15055" y="4050"/>
                      <a:pt x="13091" y="2700"/>
                      <a:pt x="11127" y="2700"/>
                    </a:cubicBezTo>
                    <a:close/>
                    <a:moveTo>
                      <a:pt x="11127" y="27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20" name="Google Shape;420;p10"/>
              <p:cNvSpPr/>
              <p:nvPr/>
            </p:nvSpPr>
            <p:spPr>
              <a:xfrm>
                <a:off x="258762" y="1539875"/>
                <a:ext cx="188912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21" name="Google Shape;421;p10"/>
              <p:cNvSpPr/>
              <p:nvPr/>
            </p:nvSpPr>
            <p:spPr>
              <a:xfrm>
                <a:off x="158750" y="5692775"/>
                <a:ext cx="298450" cy="1154112"/>
              </a:xfrm>
              <a:custGeom>
                <a:rect b="b" l="l" r="r" t="t"/>
                <a:pathLst>
                  <a:path extrusionOk="0" h="21600" w="2160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  <a:moveTo>
                      <a:pt x="1723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22" name="Google Shape;422;p10"/>
              <p:cNvSpPr/>
              <p:nvPr/>
            </p:nvSpPr>
            <p:spPr>
              <a:xfrm>
                <a:off x="400050" y="5549900"/>
                <a:ext cx="157162" cy="155575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  <a:moveTo>
                      <a:pt x="11127" y="2618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23" name="Google Shape;423;p10"/>
              <p:cNvSpPr/>
              <p:nvPr/>
            </p:nvSpPr>
            <p:spPr>
              <a:xfrm>
                <a:off x="338137" y="4762"/>
                <a:ext cx="304800" cy="1544637"/>
              </a:xfrm>
              <a:custGeom>
                <a:rect b="b" l="l" r="r" t="t"/>
                <a:pathLst>
                  <a:path extrusionOk="0" h="21600" w="2160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  <a:moveTo>
                      <a:pt x="1688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24" name="Google Shape;424;p10"/>
              <p:cNvSpPr/>
              <p:nvPr/>
            </p:nvSpPr>
            <p:spPr>
              <a:xfrm>
                <a:off x="263525" y="4867275"/>
                <a:ext cx="188912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25" name="Google Shape;425;p10"/>
              <p:cNvSpPr/>
              <p:nvPr/>
            </p:nvSpPr>
            <p:spPr>
              <a:xfrm>
                <a:off x="68262" y="5045075"/>
                <a:ext cx="307975" cy="1803400"/>
              </a:xfrm>
              <a:custGeom>
                <a:rect b="b" l="l" r="r" t="t"/>
                <a:pathLst>
                  <a:path extrusionOk="0" h="21600" w="2160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  <a:moveTo>
                      <a:pt x="2004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26" name="Google Shape;426;p10"/>
              <p:cNvSpPr/>
              <p:nvPr/>
            </p:nvSpPr>
            <p:spPr>
              <a:xfrm>
                <a:off x="476250" y="6416675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27" name="Google Shape;427;p10"/>
              <p:cNvSpPr/>
              <p:nvPr/>
            </p:nvSpPr>
            <p:spPr>
              <a:xfrm>
                <a:off x="566737" y="6596062"/>
                <a:ext cx="36512" cy="250825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</p:grpSp>
      <p:sp>
        <p:nvSpPr>
          <p:cNvPr id="428" name="Google Shape;428;p10"/>
          <p:cNvSpPr txBox="1"/>
          <p:nvPr/>
        </p:nvSpPr>
        <p:spPr>
          <a:xfrm>
            <a:off x="825500" y="127000"/>
            <a:ext cx="10528300" cy="1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 and budget constraints are also a factor.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9" name="Google Shape;429;p10"/>
          <p:cNvSpPr txBox="1"/>
          <p:nvPr/>
        </p:nvSpPr>
        <p:spPr>
          <a:xfrm>
            <a:off x="825500" y="5372100"/>
            <a:ext cx="10528300" cy="10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Completion required by April 15 2015. 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30" name="Google Shape;430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26300" y="2349500"/>
            <a:ext cx="3219450" cy="214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431" name="Google Shape;431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58800" y="2044700"/>
            <a:ext cx="6007100" cy="275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oogle Shape;43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437" name="Google Shape;437;p11"/>
          <p:cNvGrpSpPr/>
          <p:nvPr/>
        </p:nvGrpSpPr>
        <p:grpSpPr>
          <a:xfrm>
            <a:off x="-14287" y="0"/>
            <a:ext cx="12053887" cy="6856412"/>
            <a:chOff x="0" y="0"/>
            <a:chExt cx="12053887" cy="6856412"/>
          </a:xfrm>
        </p:grpSpPr>
        <p:grpSp>
          <p:nvGrpSpPr>
            <p:cNvPr id="438" name="Google Shape;438;p11"/>
            <p:cNvGrpSpPr/>
            <p:nvPr/>
          </p:nvGrpSpPr>
          <p:grpSpPr>
            <a:xfrm>
              <a:off x="0" y="0"/>
              <a:ext cx="1212850" cy="6856412"/>
              <a:chOff x="0" y="0"/>
              <a:chExt cx="1212850" cy="6856412"/>
            </a:xfrm>
          </p:grpSpPr>
          <p:sp>
            <p:nvSpPr>
              <p:cNvPr id="439" name="Google Shape;439;p11"/>
              <p:cNvSpPr/>
              <p:nvPr/>
            </p:nvSpPr>
            <p:spPr>
              <a:xfrm>
                <a:off x="128587" y="4762"/>
                <a:ext cx="36512" cy="2179637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40" name="Google Shape;440;p11"/>
              <p:cNvSpPr/>
              <p:nvPr/>
            </p:nvSpPr>
            <p:spPr>
              <a:xfrm>
                <a:off x="46037" y="2176462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41" name="Google Shape;441;p11"/>
              <p:cNvSpPr/>
              <p:nvPr/>
            </p:nvSpPr>
            <p:spPr>
              <a:xfrm>
                <a:off x="42862" y="4019550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42" name="Google Shape;442;p11"/>
              <p:cNvSpPr/>
              <p:nvPr/>
            </p:nvSpPr>
            <p:spPr>
              <a:xfrm>
                <a:off x="214312" y="4762"/>
                <a:ext cx="369887" cy="1811337"/>
              </a:xfrm>
              <a:custGeom>
                <a:rect b="b" l="l" r="r" t="t"/>
                <a:pathLst>
                  <a:path extrusionOk="0" h="21600" w="2160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  <a:moveTo>
                      <a:pt x="2020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43" name="Google Shape;443;p11"/>
              <p:cNvSpPr/>
              <p:nvPr/>
            </p:nvSpPr>
            <p:spPr>
              <a:xfrm>
                <a:off x="517525" y="1801812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44" name="Google Shape;444;p11"/>
              <p:cNvSpPr/>
              <p:nvPr/>
            </p:nvSpPr>
            <p:spPr>
              <a:xfrm>
                <a:off x="300037" y="4762"/>
                <a:ext cx="369887" cy="1430337"/>
              </a:xfrm>
              <a:custGeom>
                <a:rect b="b" l="l" r="r" t="t"/>
                <a:pathLst>
                  <a:path extrusionOk="0" h="21600" w="2160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  <a:moveTo>
                      <a:pt x="20488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45" name="Google Shape;445;p11"/>
              <p:cNvSpPr/>
              <p:nvPr/>
            </p:nvSpPr>
            <p:spPr>
              <a:xfrm>
                <a:off x="560387" y="0"/>
                <a:ext cx="152400" cy="9112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46" name="Google Shape;446;p11"/>
              <p:cNvSpPr/>
              <p:nvPr/>
            </p:nvSpPr>
            <p:spPr>
              <a:xfrm>
                <a:off x="603250" y="14192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47" name="Google Shape;447;p11"/>
              <p:cNvSpPr/>
              <p:nvPr/>
            </p:nvSpPr>
            <p:spPr>
              <a:xfrm>
                <a:off x="603250" y="9017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48" name="Google Shape;448;p11"/>
              <p:cNvSpPr/>
              <p:nvPr/>
            </p:nvSpPr>
            <p:spPr>
              <a:xfrm>
                <a:off x="655637" y="0"/>
                <a:ext cx="422275" cy="527050"/>
              </a:xfrm>
              <a:custGeom>
                <a:rect b="b" l="l" r="r" t="t"/>
                <a:pathLst>
                  <a:path extrusionOk="0" h="21600" w="2160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  <a:moveTo>
                      <a:pt x="2086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49" name="Google Shape;449;p11"/>
              <p:cNvSpPr/>
              <p:nvPr/>
            </p:nvSpPr>
            <p:spPr>
              <a:xfrm>
                <a:off x="1041400" y="488950"/>
                <a:ext cx="147637" cy="1460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8259" y="21600"/>
                      <a:pt x="5718" y="20903"/>
                      <a:pt x="3812" y="18813"/>
                    </a:cubicBezTo>
                    <a:cubicBezTo>
                      <a:pt x="0" y="13935"/>
                      <a:pt x="0" y="6968"/>
                      <a:pt x="3812" y="2787"/>
                    </a:cubicBezTo>
                    <a:cubicBezTo>
                      <a:pt x="5718" y="697"/>
                      <a:pt x="8259" y="0"/>
                      <a:pt x="10800" y="0"/>
                    </a:cubicBezTo>
                    <a:cubicBezTo>
                      <a:pt x="13341" y="0"/>
                      <a:pt x="15882" y="697"/>
                      <a:pt x="17788" y="2787"/>
                    </a:cubicBezTo>
                    <a:cubicBezTo>
                      <a:pt x="21600" y="6968"/>
                      <a:pt x="21600" y="13935"/>
                      <a:pt x="17788" y="18813"/>
                    </a:cubicBezTo>
                    <a:cubicBezTo>
                      <a:pt x="15882" y="20903"/>
                      <a:pt x="13341" y="21600"/>
                      <a:pt x="10800" y="21600"/>
                    </a:cubicBezTo>
                    <a:close/>
                    <a:moveTo>
                      <a:pt x="10800" y="2787"/>
                    </a:moveTo>
                    <a:cubicBezTo>
                      <a:pt x="8894" y="2787"/>
                      <a:pt x="6988" y="3484"/>
                      <a:pt x="5718" y="4877"/>
                    </a:cubicBezTo>
                    <a:cubicBezTo>
                      <a:pt x="2541" y="8361"/>
                      <a:pt x="2541" y="13239"/>
                      <a:pt x="5718" y="16723"/>
                    </a:cubicBezTo>
                    <a:cubicBezTo>
                      <a:pt x="6988" y="18116"/>
                      <a:pt x="8894" y="18813"/>
                      <a:pt x="10800" y="18813"/>
                    </a:cubicBezTo>
                    <a:cubicBezTo>
                      <a:pt x="12706" y="18813"/>
                      <a:pt x="14612" y="18116"/>
                      <a:pt x="15882" y="16723"/>
                    </a:cubicBezTo>
                    <a:cubicBezTo>
                      <a:pt x="19059" y="13239"/>
                      <a:pt x="19059" y="8361"/>
                      <a:pt x="15882" y="4877"/>
                    </a:cubicBezTo>
                    <a:cubicBezTo>
                      <a:pt x="14612" y="3484"/>
                      <a:pt x="12706" y="2787"/>
                      <a:pt x="10800" y="2787"/>
                    </a:cubicBezTo>
                    <a:close/>
                    <a:moveTo>
                      <a:pt x="10800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50" name="Google Shape;450;p11"/>
              <p:cNvSpPr/>
              <p:nvPr/>
            </p:nvSpPr>
            <p:spPr>
              <a:xfrm>
                <a:off x="23812" y="1801812"/>
                <a:ext cx="123825" cy="127000"/>
              </a:xfrm>
              <a:custGeom>
                <a:rect b="b" l="l" r="r" t="t"/>
                <a:pathLst>
                  <a:path extrusionOk="0" h="21600" w="2160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  <a:moveTo>
                      <a:pt x="166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51" name="Google Shape;451;p11"/>
              <p:cNvSpPr/>
              <p:nvPr/>
            </p:nvSpPr>
            <p:spPr>
              <a:xfrm>
                <a:off x="4762" y="3549650"/>
                <a:ext cx="147637" cy="4794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52" name="Google Shape;452;p11"/>
              <p:cNvSpPr/>
              <p:nvPr/>
            </p:nvSpPr>
            <p:spPr>
              <a:xfrm>
                <a:off x="141287" y="1381125"/>
                <a:ext cx="142875" cy="476250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53" name="Google Shape;453;p11"/>
              <p:cNvSpPr/>
              <p:nvPr/>
            </p:nvSpPr>
            <p:spPr>
              <a:xfrm>
                <a:off x="217487" y="1849437"/>
                <a:ext cx="114300" cy="1079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  <a:moveTo>
                      <a:pt x="10800" y="375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54" name="Google Shape;454;p11"/>
              <p:cNvSpPr/>
              <p:nvPr/>
            </p:nvSpPr>
            <p:spPr>
              <a:xfrm>
                <a:off x="147637" y="4660900"/>
                <a:ext cx="36512" cy="2181225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55" name="Google Shape;455;p11"/>
              <p:cNvSpPr/>
              <p:nvPr/>
            </p:nvSpPr>
            <p:spPr>
              <a:xfrm>
                <a:off x="238125" y="5041900"/>
                <a:ext cx="369887" cy="1801812"/>
              </a:xfrm>
              <a:custGeom>
                <a:rect b="b" l="l" r="r" t="t"/>
                <a:pathLst>
                  <a:path extrusionOk="0" h="21600" w="2160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801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  <a:moveTo>
                      <a:pt x="1391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56" name="Google Shape;456;p11"/>
              <p:cNvSpPr/>
              <p:nvPr/>
            </p:nvSpPr>
            <p:spPr>
              <a:xfrm>
                <a:off x="65087" y="44799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57" name="Google Shape;457;p11"/>
              <p:cNvSpPr/>
              <p:nvPr/>
            </p:nvSpPr>
            <p:spPr>
              <a:xfrm>
                <a:off x="0" y="5626100"/>
                <a:ext cx="85725" cy="1217612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58" name="Google Shape;458;p11"/>
              <p:cNvSpPr/>
              <p:nvPr/>
            </p:nvSpPr>
            <p:spPr>
              <a:xfrm>
                <a:off x="541337" y="4867275"/>
                <a:ext cx="190500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59" name="Google Shape;459;p11"/>
              <p:cNvSpPr/>
              <p:nvPr/>
            </p:nvSpPr>
            <p:spPr>
              <a:xfrm>
                <a:off x="323850" y="5422900"/>
                <a:ext cx="374650" cy="1425575"/>
              </a:xfrm>
              <a:custGeom>
                <a:rect b="b" l="l" r="r" t="t"/>
                <a:pathLst>
                  <a:path extrusionOk="0" h="21600" w="2160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  <a:moveTo>
                      <a:pt x="1647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>
                <a:off x="584200" y="5943600"/>
                <a:ext cx="152400" cy="912812"/>
              </a:xfrm>
              <a:custGeom>
                <a:rect b="b" l="l" r="r" t="t"/>
                <a:pathLst>
                  <a:path extrusionOk="0" h="21600" w="2160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  <a:moveTo>
                      <a:pt x="3375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>
                <a:off x="627062" y="52451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62" name="Google Shape;462;p11"/>
              <p:cNvSpPr/>
              <p:nvPr/>
            </p:nvSpPr>
            <p:spPr>
              <a:xfrm>
                <a:off x="627062" y="57626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63" name="Google Shape;463;p11"/>
              <p:cNvSpPr/>
              <p:nvPr/>
            </p:nvSpPr>
            <p:spPr>
              <a:xfrm>
                <a:off x="684212" y="6330950"/>
                <a:ext cx="417512" cy="517525"/>
              </a:xfrm>
              <a:custGeom>
                <a:rect b="b" l="l" r="r" t="t"/>
                <a:pathLst>
                  <a:path extrusionOk="0" h="21600" w="2160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  <a:moveTo>
                      <a:pt x="123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>
                <a:off x="1063625" y="6219825"/>
                <a:ext cx="149225" cy="147637"/>
              </a:xfrm>
              <a:custGeom>
                <a:rect b="b" l="l" r="r" t="t"/>
                <a:pathLst>
                  <a:path extrusionOk="0" h="21600" w="2160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  <a:moveTo>
                      <a:pt x="10473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  <p:grpSp>
          <p:nvGrpSpPr>
            <p:cNvPr id="465" name="Google Shape;465;p11"/>
            <p:cNvGrpSpPr/>
            <p:nvPr/>
          </p:nvGrpSpPr>
          <p:grpSpPr>
            <a:xfrm>
              <a:off x="11385550" y="0"/>
              <a:ext cx="668337" cy="6848475"/>
              <a:chOff x="0" y="0"/>
              <a:chExt cx="666750" cy="6848475"/>
            </a:xfrm>
          </p:grpSpPr>
          <p:sp>
            <p:nvSpPr>
              <p:cNvPr id="466" name="Google Shape;466;p11"/>
              <p:cNvSpPr/>
              <p:nvPr/>
            </p:nvSpPr>
            <p:spPr>
              <a:xfrm>
                <a:off x="111125" y="0"/>
                <a:ext cx="417512" cy="511175"/>
              </a:xfrm>
              <a:custGeom>
                <a:rect b="b" l="l" r="r" t="t"/>
                <a:pathLst>
                  <a:path extrusionOk="0" h="21600" w="2160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  <a:moveTo>
                      <a:pt x="986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0" y="473075"/>
                <a:ext cx="149225" cy="152400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8509" y="21600"/>
                      <a:pt x="5891" y="20250"/>
                      <a:pt x="3927" y="18225"/>
                    </a:cubicBezTo>
                    <a:cubicBezTo>
                      <a:pt x="0" y="14175"/>
                      <a:pt x="0" y="7425"/>
                      <a:pt x="3927" y="3375"/>
                    </a:cubicBezTo>
                    <a:cubicBezTo>
                      <a:pt x="5891" y="1350"/>
                      <a:pt x="8509" y="0"/>
                      <a:pt x="11127" y="0"/>
                    </a:cubicBezTo>
                    <a:cubicBezTo>
                      <a:pt x="13745" y="0"/>
                      <a:pt x="16364" y="1350"/>
                      <a:pt x="18327" y="3375"/>
                    </a:cubicBezTo>
                    <a:cubicBezTo>
                      <a:pt x="20291" y="5400"/>
                      <a:pt x="21600" y="8100"/>
                      <a:pt x="21600" y="10800"/>
                    </a:cubicBezTo>
                    <a:cubicBezTo>
                      <a:pt x="21600" y="13500"/>
                      <a:pt x="20291" y="16200"/>
                      <a:pt x="18327" y="18225"/>
                    </a:cubicBezTo>
                    <a:cubicBezTo>
                      <a:pt x="16364" y="20250"/>
                      <a:pt x="13745" y="21600"/>
                      <a:pt x="11127" y="21600"/>
                    </a:cubicBezTo>
                    <a:close/>
                    <a:moveTo>
                      <a:pt x="11127" y="2700"/>
                    </a:moveTo>
                    <a:cubicBezTo>
                      <a:pt x="9164" y="2700"/>
                      <a:pt x="7200" y="4050"/>
                      <a:pt x="5891" y="5400"/>
                    </a:cubicBezTo>
                    <a:cubicBezTo>
                      <a:pt x="2618" y="8100"/>
                      <a:pt x="2618" y="13500"/>
                      <a:pt x="5891" y="16200"/>
                    </a:cubicBezTo>
                    <a:cubicBezTo>
                      <a:pt x="7200" y="18225"/>
                      <a:pt x="9164" y="18900"/>
                      <a:pt x="11127" y="18900"/>
                    </a:cubicBezTo>
                    <a:cubicBezTo>
                      <a:pt x="13091" y="18900"/>
                      <a:pt x="15055" y="18225"/>
                      <a:pt x="17018" y="16200"/>
                    </a:cubicBezTo>
                    <a:cubicBezTo>
                      <a:pt x="19636" y="13500"/>
                      <a:pt x="19636" y="8100"/>
                      <a:pt x="17018" y="5400"/>
                    </a:cubicBezTo>
                    <a:cubicBezTo>
                      <a:pt x="15055" y="4050"/>
                      <a:pt x="13091" y="2700"/>
                      <a:pt x="11127" y="2700"/>
                    </a:cubicBezTo>
                    <a:close/>
                    <a:moveTo>
                      <a:pt x="11127" y="27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258762" y="1539875"/>
                <a:ext cx="188912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69" name="Google Shape;469;p11"/>
              <p:cNvSpPr/>
              <p:nvPr/>
            </p:nvSpPr>
            <p:spPr>
              <a:xfrm>
                <a:off x="158750" y="5692775"/>
                <a:ext cx="298450" cy="1154112"/>
              </a:xfrm>
              <a:custGeom>
                <a:rect b="b" l="l" r="r" t="t"/>
                <a:pathLst>
                  <a:path extrusionOk="0" h="21600" w="2160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  <a:moveTo>
                      <a:pt x="1723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70" name="Google Shape;470;p11"/>
              <p:cNvSpPr/>
              <p:nvPr/>
            </p:nvSpPr>
            <p:spPr>
              <a:xfrm>
                <a:off x="400050" y="5549900"/>
                <a:ext cx="157162" cy="155575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  <a:moveTo>
                      <a:pt x="11127" y="2618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71" name="Google Shape;471;p11"/>
              <p:cNvSpPr/>
              <p:nvPr/>
            </p:nvSpPr>
            <p:spPr>
              <a:xfrm>
                <a:off x="338137" y="4762"/>
                <a:ext cx="304800" cy="1544637"/>
              </a:xfrm>
              <a:custGeom>
                <a:rect b="b" l="l" r="r" t="t"/>
                <a:pathLst>
                  <a:path extrusionOk="0" h="21600" w="2160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  <a:moveTo>
                      <a:pt x="1688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72" name="Google Shape;472;p11"/>
              <p:cNvSpPr/>
              <p:nvPr/>
            </p:nvSpPr>
            <p:spPr>
              <a:xfrm>
                <a:off x="263525" y="4867275"/>
                <a:ext cx="188912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73" name="Google Shape;473;p11"/>
              <p:cNvSpPr/>
              <p:nvPr/>
            </p:nvSpPr>
            <p:spPr>
              <a:xfrm>
                <a:off x="68262" y="5045075"/>
                <a:ext cx="307975" cy="1803400"/>
              </a:xfrm>
              <a:custGeom>
                <a:rect b="b" l="l" r="r" t="t"/>
                <a:pathLst>
                  <a:path extrusionOk="0" h="21600" w="2160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  <a:moveTo>
                      <a:pt x="2004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476250" y="6416675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566737" y="6596062"/>
                <a:ext cx="36512" cy="250825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</p:grpSp>
      <p:sp>
        <p:nvSpPr>
          <p:cNvPr id="476" name="Google Shape;476;p11"/>
          <p:cNvSpPr txBox="1"/>
          <p:nvPr/>
        </p:nvSpPr>
        <p:spPr>
          <a:xfrm>
            <a:off x="825500" y="127000"/>
            <a:ext cx="10528300" cy="1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 constraints are the main requirements of the project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7" name="Google Shape;477;p11"/>
          <p:cNvSpPr txBox="1"/>
          <p:nvPr/>
        </p:nvSpPr>
        <p:spPr>
          <a:xfrm>
            <a:off x="596900" y="2298700"/>
            <a:ext cx="7177087" cy="3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Drop Down menu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CSV files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Left, right, straight direction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Image referencing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Starting Location</a:t>
            </a:r>
            <a:endParaRPr/>
          </a:p>
          <a:p>
            <a:pPr indent="-317500" lvl="0" marL="457200" marR="0" rtl="0" algn="l">
              <a:lnSpc>
                <a:spcPct val="3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483" name="Google Shape;483;p12"/>
          <p:cNvGrpSpPr/>
          <p:nvPr/>
        </p:nvGrpSpPr>
        <p:grpSpPr>
          <a:xfrm>
            <a:off x="-14287" y="0"/>
            <a:ext cx="12053887" cy="6856412"/>
            <a:chOff x="0" y="0"/>
            <a:chExt cx="12053887" cy="6856412"/>
          </a:xfrm>
        </p:grpSpPr>
        <p:grpSp>
          <p:nvGrpSpPr>
            <p:cNvPr id="484" name="Google Shape;484;p12"/>
            <p:cNvGrpSpPr/>
            <p:nvPr/>
          </p:nvGrpSpPr>
          <p:grpSpPr>
            <a:xfrm>
              <a:off x="0" y="0"/>
              <a:ext cx="1212850" cy="6856412"/>
              <a:chOff x="0" y="0"/>
              <a:chExt cx="1212850" cy="6856412"/>
            </a:xfrm>
          </p:grpSpPr>
          <p:sp>
            <p:nvSpPr>
              <p:cNvPr id="485" name="Google Shape;485;p12"/>
              <p:cNvSpPr/>
              <p:nvPr/>
            </p:nvSpPr>
            <p:spPr>
              <a:xfrm>
                <a:off x="128587" y="4762"/>
                <a:ext cx="36512" cy="2179637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86" name="Google Shape;486;p12"/>
              <p:cNvSpPr/>
              <p:nvPr/>
            </p:nvSpPr>
            <p:spPr>
              <a:xfrm>
                <a:off x="46037" y="2176462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87" name="Google Shape;487;p12"/>
              <p:cNvSpPr/>
              <p:nvPr/>
            </p:nvSpPr>
            <p:spPr>
              <a:xfrm>
                <a:off x="42862" y="4019550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88" name="Google Shape;488;p12"/>
              <p:cNvSpPr/>
              <p:nvPr/>
            </p:nvSpPr>
            <p:spPr>
              <a:xfrm>
                <a:off x="214312" y="4762"/>
                <a:ext cx="369887" cy="1811337"/>
              </a:xfrm>
              <a:custGeom>
                <a:rect b="b" l="l" r="r" t="t"/>
                <a:pathLst>
                  <a:path extrusionOk="0" h="21600" w="2160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  <a:moveTo>
                      <a:pt x="2020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89" name="Google Shape;489;p12"/>
              <p:cNvSpPr/>
              <p:nvPr/>
            </p:nvSpPr>
            <p:spPr>
              <a:xfrm>
                <a:off x="517525" y="1801812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90" name="Google Shape;490;p12"/>
              <p:cNvSpPr/>
              <p:nvPr/>
            </p:nvSpPr>
            <p:spPr>
              <a:xfrm>
                <a:off x="300037" y="4762"/>
                <a:ext cx="369887" cy="1430337"/>
              </a:xfrm>
              <a:custGeom>
                <a:rect b="b" l="l" r="r" t="t"/>
                <a:pathLst>
                  <a:path extrusionOk="0" h="21600" w="2160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  <a:moveTo>
                      <a:pt x="20488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91" name="Google Shape;491;p12"/>
              <p:cNvSpPr/>
              <p:nvPr/>
            </p:nvSpPr>
            <p:spPr>
              <a:xfrm>
                <a:off x="560387" y="0"/>
                <a:ext cx="152400" cy="9112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92" name="Google Shape;492;p12"/>
              <p:cNvSpPr/>
              <p:nvPr/>
            </p:nvSpPr>
            <p:spPr>
              <a:xfrm>
                <a:off x="603250" y="14192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93" name="Google Shape;493;p12"/>
              <p:cNvSpPr/>
              <p:nvPr/>
            </p:nvSpPr>
            <p:spPr>
              <a:xfrm>
                <a:off x="603250" y="9017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94" name="Google Shape;494;p12"/>
              <p:cNvSpPr/>
              <p:nvPr/>
            </p:nvSpPr>
            <p:spPr>
              <a:xfrm>
                <a:off x="655637" y="0"/>
                <a:ext cx="422275" cy="527050"/>
              </a:xfrm>
              <a:custGeom>
                <a:rect b="b" l="l" r="r" t="t"/>
                <a:pathLst>
                  <a:path extrusionOk="0" h="21600" w="2160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  <a:moveTo>
                      <a:pt x="2086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95" name="Google Shape;495;p12"/>
              <p:cNvSpPr/>
              <p:nvPr/>
            </p:nvSpPr>
            <p:spPr>
              <a:xfrm>
                <a:off x="1041400" y="488950"/>
                <a:ext cx="147637" cy="1460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8259" y="21600"/>
                      <a:pt x="5718" y="20903"/>
                      <a:pt x="3812" y="18813"/>
                    </a:cubicBezTo>
                    <a:cubicBezTo>
                      <a:pt x="0" y="13935"/>
                      <a:pt x="0" y="6968"/>
                      <a:pt x="3812" y="2787"/>
                    </a:cubicBezTo>
                    <a:cubicBezTo>
                      <a:pt x="5718" y="697"/>
                      <a:pt x="8259" y="0"/>
                      <a:pt x="10800" y="0"/>
                    </a:cubicBezTo>
                    <a:cubicBezTo>
                      <a:pt x="13341" y="0"/>
                      <a:pt x="15882" y="697"/>
                      <a:pt x="17788" y="2787"/>
                    </a:cubicBezTo>
                    <a:cubicBezTo>
                      <a:pt x="21600" y="6968"/>
                      <a:pt x="21600" y="13935"/>
                      <a:pt x="17788" y="18813"/>
                    </a:cubicBezTo>
                    <a:cubicBezTo>
                      <a:pt x="15882" y="20903"/>
                      <a:pt x="13341" y="21600"/>
                      <a:pt x="10800" y="21600"/>
                    </a:cubicBezTo>
                    <a:close/>
                    <a:moveTo>
                      <a:pt x="10800" y="2787"/>
                    </a:moveTo>
                    <a:cubicBezTo>
                      <a:pt x="8894" y="2787"/>
                      <a:pt x="6988" y="3484"/>
                      <a:pt x="5718" y="4877"/>
                    </a:cubicBezTo>
                    <a:cubicBezTo>
                      <a:pt x="2541" y="8361"/>
                      <a:pt x="2541" y="13239"/>
                      <a:pt x="5718" y="16723"/>
                    </a:cubicBezTo>
                    <a:cubicBezTo>
                      <a:pt x="6988" y="18116"/>
                      <a:pt x="8894" y="18813"/>
                      <a:pt x="10800" y="18813"/>
                    </a:cubicBezTo>
                    <a:cubicBezTo>
                      <a:pt x="12706" y="18813"/>
                      <a:pt x="14612" y="18116"/>
                      <a:pt x="15882" y="16723"/>
                    </a:cubicBezTo>
                    <a:cubicBezTo>
                      <a:pt x="19059" y="13239"/>
                      <a:pt x="19059" y="8361"/>
                      <a:pt x="15882" y="4877"/>
                    </a:cubicBezTo>
                    <a:cubicBezTo>
                      <a:pt x="14612" y="3484"/>
                      <a:pt x="12706" y="2787"/>
                      <a:pt x="10800" y="2787"/>
                    </a:cubicBezTo>
                    <a:close/>
                    <a:moveTo>
                      <a:pt x="10800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96" name="Google Shape;496;p12"/>
              <p:cNvSpPr/>
              <p:nvPr/>
            </p:nvSpPr>
            <p:spPr>
              <a:xfrm>
                <a:off x="23812" y="1801812"/>
                <a:ext cx="123825" cy="127000"/>
              </a:xfrm>
              <a:custGeom>
                <a:rect b="b" l="l" r="r" t="t"/>
                <a:pathLst>
                  <a:path extrusionOk="0" h="21600" w="2160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  <a:moveTo>
                      <a:pt x="166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97" name="Google Shape;497;p12"/>
              <p:cNvSpPr/>
              <p:nvPr/>
            </p:nvSpPr>
            <p:spPr>
              <a:xfrm>
                <a:off x="4762" y="3549650"/>
                <a:ext cx="147637" cy="4794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98" name="Google Shape;498;p12"/>
              <p:cNvSpPr/>
              <p:nvPr/>
            </p:nvSpPr>
            <p:spPr>
              <a:xfrm>
                <a:off x="141287" y="1381125"/>
                <a:ext cx="142875" cy="476250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499" name="Google Shape;499;p12"/>
              <p:cNvSpPr/>
              <p:nvPr/>
            </p:nvSpPr>
            <p:spPr>
              <a:xfrm>
                <a:off x="217487" y="1849437"/>
                <a:ext cx="114300" cy="1079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  <a:moveTo>
                      <a:pt x="10800" y="375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00" name="Google Shape;500;p12"/>
              <p:cNvSpPr/>
              <p:nvPr/>
            </p:nvSpPr>
            <p:spPr>
              <a:xfrm>
                <a:off x="147637" y="4660900"/>
                <a:ext cx="36512" cy="2181225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01" name="Google Shape;501;p12"/>
              <p:cNvSpPr/>
              <p:nvPr/>
            </p:nvSpPr>
            <p:spPr>
              <a:xfrm>
                <a:off x="238125" y="5041900"/>
                <a:ext cx="369887" cy="1801812"/>
              </a:xfrm>
              <a:custGeom>
                <a:rect b="b" l="l" r="r" t="t"/>
                <a:pathLst>
                  <a:path extrusionOk="0" h="21600" w="2160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801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  <a:moveTo>
                      <a:pt x="1391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02" name="Google Shape;502;p12"/>
              <p:cNvSpPr/>
              <p:nvPr/>
            </p:nvSpPr>
            <p:spPr>
              <a:xfrm>
                <a:off x="65087" y="44799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03" name="Google Shape;503;p12"/>
              <p:cNvSpPr/>
              <p:nvPr/>
            </p:nvSpPr>
            <p:spPr>
              <a:xfrm>
                <a:off x="0" y="5626100"/>
                <a:ext cx="85725" cy="1217612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04" name="Google Shape;504;p12"/>
              <p:cNvSpPr/>
              <p:nvPr/>
            </p:nvSpPr>
            <p:spPr>
              <a:xfrm>
                <a:off x="541337" y="4867275"/>
                <a:ext cx="190500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05" name="Google Shape;505;p12"/>
              <p:cNvSpPr/>
              <p:nvPr/>
            </p:nvSpPr>
            <p:spPr>
              <a:xfrm>
                <a:off x="323850" y="5422900"/>
                <a:ext cx="374650" cy="1425575"/>
              </a:xfrm>
              <a:custGeom>
                <a:rect b="b" l="l" r="r" t="t"/>
                <a:pathLst>
                  <a:path extrusionOk="0" h="21600" w="2160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  <a:moveTo>
                      <a:pt x="1647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06" name="Google Shape;506;p12"/>
              <p:cNvSpPr/>
              <p:nvPr/>
            </p:nvSpPr>
            <p:spPr>
              <a:xfrm>
                <a:off x="584200" y="5943600"/>
                <a:ext cx="152400" cy="912812"/>
              </a:xfrm>
              <a:custGeom>
                <a:rect b="b" l="l" r="r" t="t"/>
                <a:pathLst>
                  <a:path extrusionOk="0" h="21600" w="2160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  <a:moveTo>
                      <a:pt x="3375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07" name="Google Shape;507;p12"/>
              <p:cNvSpPr/>
              <p:nvPr/>
            </p:nvSpPr>
            <p:spPr>
              <a:xfrm>
                <a:off x="627062" y="52451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08" name="Google Shape;508;p12"/>
              <p:cNvSpPr/>
              <p:nvPr/>
            </p:nvSpPr>
            <p:spPr>
              <a:xfrm>
                <a:off x="627062" y="57626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09" name="Google Shape;509;p12"/>
              <p:cNvSpPr/>
              <p:nvPr/>
            </p:nvSpPr>
            <p:spPr>
              <a:xfrm>
                <a:off x="684212" y="6330950"/>
                <a:ext cx="417512" cy="517525"/>
              </a:xfrm>
              <a:custGeom>
                <a:rect b="b" l="l" r="r" t="t"/>
                <a:pathLst>
                  <a:path extrusionOk="0" h="21600" w="2160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  <a:moveTo>
                      <a:pt x="123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10" name="Google Shape;510;p12"/>
              <p:cNvSpPr/>
              <p:nvPr/>
            </p:nvSpPr>
            <p:spPr>
              <a:xfrm>
                <a:off x="1063625" y="6219825"/>
                <a:ext cx="149225" cy="147637"/>
              </a:xfrm>
              <a:custGeom>
                <a:rect b="b" l="l" r="r" t="t"/>
                <a:pathLst>
                  <a:path extrusionOk="0" h="21600" w="2160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  <a:moveTo>
                      <a:pt x="10473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  <p:grpSp>
          <p:nvGrpSpPr>
            <p:cNvPr id="511" name="Google Shape;511;p12"/>
            <p:cNvGrpSpPr/>
            <p:nvPr/>
          </p:nvGrpSpPr>
          <p:grpSpPr>
            <a:xfrm>
              <a:off x="11385550" y="0"/>
              <a:ext cx="668337" cy="6848475"/>
              <a:chOff x="0" y="0"/>
              <a:chExt cx="666750" cy="6848475"/>
            </a:xfrm>
          </p:grpSpPr>
          <p:sp>
            <p:nvSpPr>
              <p:cNvPr id="512" name="Google Shape;512;p12"/>
              <p:cNvSpPr/>
              <p:nvPr/>
            </p:nvSpPr>
            <p:spPr>
              <a:xfrm>
                <a:off x="111125" y="0"/>
                <a:ext cx="417512" cy="511175"/>
              </a:xfrm>
              <a:custGeom>
                <a:rect b="b" l="l" r="r" t="t"/>
                <a:pathLst>
                  <a:path extrusionOk="0" h="21600" w="2160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  <a:moveTo>
                      <a:pt x="986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13" name="Google Shape;513;p12"/>
              <p:cNvSpPr/>
              <p:nvPr/>
            </p:nvSpPr>
            <p:spPr>
              <a:xfrm>
                <a:off x="0" y="473075"/>
                <a:ext cx="149225" cy="152400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8509" y="21600"/>
                      <a:pt x="5891" y="20250"/>
                      <a:pt x="3927" y="18225"/>
                    </a:cubicBezTo>
                    <a:cubicBezTo>
                      <a:pt x="0" y="14175"/>
                      <a:pt x="0" y="7425"/>
                      <a:pt x="3927" y="3375"/>
                    </a:cubicBezTo>
                    <a:cubicBezTo>
                      <a:pt x="5891" y="1350"/>
                      <a:pt x="8509" y="0"/>
                      <a:pt x="11127" y="0"/>
                    </a:cubicBezTo>
                    <a:cubicBezTo>
                      <a:pt x="13745" y="0"/>
                      <a:pt x="16364" y="1350"/>
                      <a:pt x="18327" y="3375"/>
                    </a:cubicBezTo>
                    <a:cubicBezTo>
                      <a:pt x="20291" y="5400"/>
                      <a:pt x="21600" y="8100"/>
                      <a:pt x="21600" y="10800"/>
                    </a:cubicBezTo>
                    <a:cubicBezTo>
                      <a:pt x="21600" y="13500"/>
                      <a:pt x="20291" y="16200"/>
                      <a:pt x="18327" y="18225"/>
                    </a:cubicBezTo>
                    <a:cubicBezTo>
                      <a:pt x="16364" y="20250"/>
                      <a:pt x="13745" y="21600"/>
                      <a:pt x="11127" y="21600"/>
                    </a:cubicBezTo>
                    <a:close/>
                    <a:moveTo>
                      <a:pt x="11127" y="2700"/>
                    </a:moveTo>
                    <a:cubicBezTo>
                      <a:pt x="9164" y="2700"/>
                      <a:pt x="7200" y="4050"/>
                      <a:pt x="5891" y="5400"/>
                    </a:cubicBezTo>
                    <a:cubicBezTo>
                      <a:pt x="2618" y="8100"/>
                      <a:pt x="2618" y="13500"/>
                      <a:pt x="5891" y="16200"/>
                    </a:cubicBezTo>
                    <a:cubicBezTo>
                      <a:pt x="7200" y="18225"/>
                      <a:pt x="9164" y="18900"/>
                      <a:pt x="11127" y="18900"/>
                    </a:cubicBezTo>
                    <a:cubicBezTo>
                      <a:pt x="13091" y="18900"/>
                      <a:pt x="15055" y="18225"/>
                      <a:pt x="17018" y="16200"/>
                    </a:cubicBezTo>
                    <a:cubicBezTo>
                      <a:pt x="19636" y="13500"/>
                      <a:pt x="19636" y="8100"/>
                      <a:pt x="17018" y="5400"/>
                    </a:cubicBezTo>
                    <a:cubicBezTo>
                      <a:pt x="15055" y="4050"/>
                      <a:pt x="13091" y="2700"/>
                      <a:pt x="11127" y="2700"/>
                    </a:cubicBezTo>
                    <a:close/>
                    <a:moveTo>
                      <a:pt x="11127" y="27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14" name="Google Shape;514;p12"/>
              <p:cNvSpPr/>
              <p:nvPr/>
            </p:nvSpPr>
            <p:spPr>
              <a:xfrm>
                <a:off x="258762" y="1539875"/>
                <a:ext cx="188912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15" name="Google Shape;515;p12"/>
              <p:cNvSpPr/>
              <p:nvPr/>
            </p:nvSpPr>
            <p:spPr>
              <a:xfrm>
                <a:off x="158750" y="5692775"/>
                <a:ext cx="298450" cy="1154112"/>
              </a:xfrm>
              <a:custGeom>
                <a:rect b="b" l="l" r="r" t="t"/>
                <a:pathLst>
                  <a:path extrusionOk="0" h="21600" w="2160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  <a:moveTo>
                      <a:pt x="1723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16" name="Google Shape;516;p12"/>
              <p:cNvSpPr/>
              <p:nvPr/>
            </p:nvSpPr>
            <p:spPr>
              <a:xfrm>
                <a:off x="400050" y="5549900"/>
                <a:ext cx="157162" cy="155575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  <a:moveTo>
                      <a:pt x="11127" y="2618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17" name="Google Shape;517;p12"/>
              <p:cNvSpPr/>
              <p:nvPr/>
            </p:nvSpPr>
            <p:spPr>
              <a:xfrm>
                <a:off x="338137" y="4762"/>
                <a:ext cx="304800" cy="1544637"/>
              </a:xfrm>
              <a:custGeom>
                <a:rect b="b" l="l" r="r" t="t"/>
                <a:pathLst>
                  <a:path extrusionOk="0" h="21600" w="2160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  <a:moveTo>
                      <a:pt x="1688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18" name="Google Shape;518;p12"/>
              <p:cNvSpPr/>
              <p:nvPr/>
            </p:nvSpPr>
            <p:spPr>
              <a:xfrm>
                <a:off x="263525" y="4867275"/>
                <a:ext cx="188912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19" name="Google Shape;519;p12"/>
              <p:cNvSpPr/>
              <p:nvPr/>
            </p:nvSpPr>
            <p:spPr>
              <a:xfrm>
                <a:off x="68262" y="5045075"/>
                <a:ext cx="307975" cy="1803400"/>
              </a:xfrm>
              <a:custGeom>
                <a:rect b="b" l="l" r="r" t="t"/>
                <a:pathLst>
                  <a:path extrusionOk="0" h="21600" w="2160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  <a:moveTo>
                      <a:pt x="2004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20" name="Google Shape;520;p12"/>
              <p:cNvSpPr/>
              <p:nvPr/>
            </p:nvSpPr>
            <p:spPr>
              <a:xfrm>
                <a:off x="476250" y="6416675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21" name="Google Shape;521;p12"/>
              <p:cNvSpPr/>
              <p:nvPr/>
            </p:nvSpPr>
            <p:spPr>
              <a:xfrm>
                <a:off x="566737" y="6596062"/>
                <a:ext cx="36512" cy="250825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</p:grpSp>
      <p:sp>
        <p:nvSpPr>
          <p:cNvPr id="522" name="Google Shape;522;p12"/>
          <p:cNvSpPr txBox="1"/>
          <p:nvPr/>
        </p:nvSpPr>
        <p:spPr>
          <a:xfrm>
            <a:off x="825500" y="127000"/>
            <a:ext cx="105283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Also optional software requirements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3" name="Google Shape;523;p12"/>
          <p:cNvSpPr txBox="1"/>
          <p:nvPr/>
        </p:nvSpPr>
        <p:spPr>
          <a:xfrm>
            <a:off x="596900" y="2298700"/>
            <a:ext cx="6353175" cy="16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Map Reference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Trebuchet MS"/>
              <a:buChar char="•"/>
            </a:pPr>
            <a:r>
              <a:rPr b="0" i="0" lang="en-US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Schedule implementation</a:t>
            </a:r>
            <a:endParaRPr/>
          </a:p>
          <a:p>
            <a:pPr indent="-317500" lvl="0" marL="457200" marR="0" rtl="0" algn="l">
              <a:lnSpc>
                <a:spcPct val="3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Google Shape;52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grpSp>
        <p:nvGrpSpPr>
          <p:cNvPr id="529" name="Google Shape;529;p13"/>
          <p:cNvGrpSpPr/>
          <p:nvPr/>
        </p:nvGrpSpPr>
        <p:grpSpPr>
          <a:xfrm>
            <a:off x="-14287" y="0"/>
            <a:ext cx="12053887" cy="6856412"/>
            <a:chOff x="0" y="0"/>
            <a:chExt cx="12053887" cy="6856412"/>
          </a:xfrm>
        </p:grpSpPr>
        <p:grpSp>
          <p:nvGrpSpPr>
            <p:cNvPr id="530" name="Google Shape;530;p13"/>
            <p:cNvGrpSpPr/>
            <p:nvPr/>
          </p:nvGrpSpPr>
          <p:grpSpPr>
            <a:xfrm>
              <a:off x="0" y="0"/>
              <a:ext cx="1212850" cy="6856412"/>
              <a:chOff x="0" y="0"/>
              <a:chExt cx="1212850" cy="6856412"/>
            </a:xfrm>
          </p:grpSpPr>
          <p:sp>
            <p:nvSpPr>
              <p:cNvPr id="531" name="Google Shape;531;p13"/>
              <p:cNvSpPr/>
              <p:nvPr/>
            </p:nvSpPr>
            <p:spPr>
              <a:xfrm>
                <a:off x="128587" y="4762"/>
                <a:ext cx="36512" cy="2179637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32" name="Google Shape;532;p13"/>
              <p:cNvSpPr/>
              <p:nvPr/>
            </p:nvSpPr>
            <p:spPr>
              <a:xfrm>
                <a:off x="46037" y="2176462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33" name="Google Shape;533;p13"/>
              <p:cNvSpPr/>
              <p:nvPr/>
            </p:nvSpPr>
            <p:spPr>
              <a:xfrm>
                <a:off x="42862" y="4019550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34" name="Google Shape;534;p13"/>
              <p:cNvSpPr/>
              <p:nvPr/>
            </p:nvSpPr>
            <p:spPr>
              <a:xfrm>
                <a:off x="214312" y="4762"/>
                <a:ext cx="369887" cy="1811337"/>
              </a:xfrm>
              <a:custGeom>
                <a:rect b="b" l="l" r="r" t="t"/>
                <a:pathLst>
                  <a:path extrusionOk="0" h="21600" w="2160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  <a:moveTo>
                      <a:pt x="2020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35" name="Google Shape;535;p13"/>
              <p:cNvSpPr/>
              <p:nvPr/>
            </p:nvSpPr>
            <p:spPr>
              <a:xfrm>
                <a:off x="517525" y="1801812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36" name="Google Shape;536;p13"/>
              <p:cNvSpPr/>
              <p:nvPr/>
            </p:nvSpPr>
            <p:spPr>
              <a:xfrm>
                <a:off x="300037" y="4762"/>
                <a:ext cx="369887" cy="1430337"/>
              </a:xfrm>
              <a:custGeom>
                <a:rect b="b" l="l" r="r" t="t"/>
                <a:pathLst>
                  <a:path extrusionOk="0" h="21600" w="2160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  <a:moveTo>
                      <a:pt x="20488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37" name="Google Shape;537;p13"/>
              <p:cNvSpPr/>
              <p:nvPr/>
            </p:nvSpPr>
            <p:spPr>
              <a:xfrm>
                <a:off x="560387" y="0"/>
                <a:ext cx="152400" cy="9112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38" name="Google Shape;538;p13"/>
              <p:cNvSpPr/>
              <p:nvPr/>
            </p:nvSpPr>
            <p:spPr>
              <a:xfrm>
                <a:off x="603250" y="14192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39" name="Google Shape;539;p13"/>
              <p:cNvSpPr/>
              <p:nvPr/>
            </p:nvSpPr>
            <p:spPr>
              <a:xfrm>
                <a:off x="603250" y="9017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40" name="Google Shape;540;p13"/>
              <p:cNvSpPr/>
              <p:nvPr/>
            </p:nvSpPr>
            <p:spPr>
              <a:xfrm>
                <a:off x="655637" y="0"/>
                <a:ext cx="422275" cy="527050"/>
              </a:xfrm>
              <a:custGeom>
                <a:rect b="b" l="l" r="r" t="t"/>
                <a:pathLst>
                  <a:path extrusionOk="0" h="21600" w="2160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  <a:moveTo>
                      <a:pt x="20869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41" name="Google Shape;541;p13"/>
              <p:cNvSpPr/>
              <p:nvPr/>
            </p:nvSpPr>
            <p:spPr>
              <a:xfrm>
                <a:off x="1041400" y="488950"/>
                <a:ext cx="147637" cy="1460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8259" y="21600"/>
                      <a:pt x="5718" y="20903"/>
                      <a:pt x="3812" y="18813"/>
                    </a:cubicBezTo>
                    <a:cubicBezTo>
                      <a:pt x="0" y="13935"/>
                      <a:pt x="0" y="6968"/>
                      <a:pt x="3812" y="2787"/>
                    </a:cubicBezTo>
                    <a:cubicBezTo>
                      <a:pt x="5718" y="697"/>
                      <a:pt x="8259" y="0"/>
                      <a:pt x="10800" y="0"/>
                    </a:cubicBezTo>
                    <a:cubicBezTo>
                      <a:pt x="13341" y="0"/>
                      <a:pt x="15882" y="697"/>
                      <a:pt x="17788" y="2787"/>
                    </a:cubicBezTo>
                    <a:cubicBezTo>
                      <a:pt x="21600" y="6968"/>
                      <a:pt x="21600" y="13935"/>
                      <a:pt x="17788" y="18813"/>
                    </a:cubicBezTo>
                    <a:cubicBezTo>
                      <a:pt x="15882" y="20903"/>
                      <a:pt x="13341" y="21600"/>
                      <a:pt x="10800" y="21600"/>
                    </a:cubicBezTo>
                    <a:close/>
                    <a:moveTo>
                      <a:pt x="10800" y="2787"/>
                    </a:moveTo>
                    <a:cubicBezTo>
                      <a:pt x="8894" y="2787"/>
                      <a:pt x="6988" y="3484"/>
                      <a:pt x="5718" y="4877"/>
                    </a:cubicBezTo>
                    <a:cubicBezTo>
                      <a:pt x="2541" y="8361"/>
                      <a:pt x="2541" y="13239"/>
                      <a:pt x="5718" y="16723"/>
                    </a:cubicBezTo>
                    <a:cubicBezTo>
                      <a:pt x="6988" y="18116"/>
                      <a:pt x="8894" y="18813"/>
                      <a:pt x="10800" y="18813"/>
                    </a:cubicBezTo>
                    <a:cubicBezTo>
                      <a:pt x="12706" y="18813"/>
                      <a:pt x="14612" y="18116"/>
                      <a:pt x="15882" y="16723"/>
                    </a:cubicBezTo>
                    <a:cubicBezTo>
                      <a:pt x="19059" y="13239"/>
                      <a:pt x="19059" y="8361"/>
                      <a:pt x="15882" y="4877"/>
                    </a:cubicBezTo>
                    <a:cubicBezTo>
                      <a:pt x="14612" y="3484"/>
                      <a:pt x="12706" y="2787"/>
                      <a:pt x="10800" y="2787"/>
                    </a:cubicBezTo>
                    <a:close/>
                    <a:moveTo>
                      <a:pt x="10800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42" name="Google Shape;542;p13"/>
              <p:cNvSpPr/>
              <p:nvPr/>
            </p:nvSpPr>
            <p:spPr>
              <a:xfrm>
                <a:off x="23812" y="1801812"/>
                <a:ext cx="123825" cy="127000"/>
              </a:xfrm>
              <a:custGeom>
                <a:rect b="b" l="l" r="r" t="t"/>
                <a:pathLst>
                  <a:path extrusionOk="0" h="21600" w="2160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  <a:moveTo>
                      <a:pt x="166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43" name="Google Shape;543;p13"/>
              <p:cNvSpPr/>
              <p:nvPr/>
            </p:nvSpPr>
            <p:spPr>
              <a:xfrm>
                <a:off x="4762" y="3549650"/>
                <a:ext cx="147637" cy="479425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44" name="Google Shape;544;p13"/>
              <p:cNvSpPr/>
              <p:nvPr/>
            </p:nvSpPr>
            <p:spPr>
              <a:xfrm>
                <a:off x="141287" y="1381125"/>
                <a:ext cx="142875" cy="476250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45" name="Google Shape;545;p13"/>
              <p:cNvSpPr/>
              <p:nvPr/>
            </p:nvSpPr>
            <p:spPr>
              <a:xfrm>
                <a:off x="217487" y="1849437"/>
                <a:ext cx="114300" cy="10795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  <a:moveTo>
                      <a:pt x="10800" y="375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46" name="Google Shape;546;p13"/>
              <p:cNvSpPr/>
              <p:nvPr/>
            </p:nvSpPr>
            <p:spPr>
              <a:xfrm>
                <a:off x="147637" y="4660900"/>
                <a:ext cx="36512" cy="2181225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47" name="Google Shape;547;p13"/>
              <p:cNvSpPr/>
              <p:nvPr/>
            </p:nvSpPr>
            <p:spPr>
              <a:xfrm>
                <a:off x="238125" y="5041900"/>
                <a:ext cx="369887" cy="1801812"/>
              </a:xfrm>
              <a:custGeom>
                <a:rect b="b" l="l" r="r" t="t"/>
                <a:pathLst>
                  <a:path extrusionOk="0" h="21600" w="2160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801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  <a:moveTo>
                      <a:pt x="1391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48" name="Google Shape;548;p13"/>
              <p:cNvSpPr/>
              <p:nvPr/>
            </p:nvSpPr>
            <p:spPr>
              <a:xfrm>
                <a:off x="65087" y="44799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0" y="5626100"/>
                <a:ext cx="85725" cy="1217612"/>
              </a:xfrm>
              <a:custGeom>
                <a:rect b="b" l="l" r="r" t="t"/>
                <a:pathLst>
                  <a:path extrusionOk="0" h="21600" w="2160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  <a:moveTo>
                      <a:pt x="21600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50" name="Google Shape;550;p13"/>
              <p:cNvSpPr/>
              <p:nvPr/>
            </p:nvSpPr>
            <p:spPr>
              <a:xfrm>
                <a:off x="541337" y="4867275"/>
                <a:ext cx="190500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51" name="Google Shape;551;p13"/>
              <p:cNvSpPr/>
              <p:nvPr/>
            </p:nvSpPr>
            <p:spPr>
              <a:xfrm>
                <a:off x="323850" y="5422900"/>
                <a:ext cx="374650" cy="1425575"/>
              </a:xfrm>
              <a:custGeom>
                <a:rect b="b" l="l" r="r" t="t"/>
                <a:pathLst>
                  <a:path extrusionOk="0" h="21600" w="2160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  <a:moveTo>
                      <a:pt x="1647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52" name="Google Shape;552;p13"/>
              <p:cNvSpPr/>
              <p:nvPr/>
            </p:nvSpPr>
            <p:spPr>
              <a:xfrm>
                <a:off x="584200" y="5943600"/>
                <a:ext cx="152400" cy="912812"/>
              </a:xfrm>
              <a:custGeom>
                <a:rect b="b" l="l" r="r" t="t"/>
                <a:pathLst>
                  <a:path extrusionOk="0" h="21600" w="2160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  <a:moveTo>
                      <a:pt x="3375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53" name="Google Shape;553;p13"/>
              <p:cNvSpPr/>
              <p:nvPr/>
            </p:nvSpPr>
            <p:spPr>
              <a:xfrm>
                <a:off x="627062" y="5245100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54" name="Google Shape;554;p13"/>
              <p:cNvSpPr/>
              <p:nvPr/>
            </p:nvSpPr>
            <p:spPr>
              <a:xfrm>
                <a:off x="627062" y="5762625"/>
                <a:ext cx="190500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55" name="Google Shape;555;p13"/>
              <p:cNvSpPr/>
              <p:nvPr/>
            </p:nvSpPr>
            <p:spPr>
              <a:xfrm>
                <a:off x="684212" y="6330950"/>
                <a:ext cx="417512" cy="517525"/>
              </a:xfrm>
              <a:custGeom>
                <a:rect b="b" l="l" r="r" t="t"/>
                <a:pathLst>
                  <a:path extrusionOk="0" h="21600" w="2160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  <a:moveTo>
                      <a:pt x="1232" y="21600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56" name="Google Shape;556;p13"/>
              <p:cNvSpPr/>
              <p:nvPr/>
            </p:nvSpPr>
            <p:spPr>
              <a:xfrm>
                <a:off x="1063625" y="6219825"/>
                <a:ext cx="149225" cy="147637"/>
              </a:xfrm>
              <a:custGeom>
                <a:rect b="b" l="l" r="r" t="t"/>
                <a:pathLst>
                  <a:path extrusionOk="0" h="21600" w="2160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  <a:moveTo>
                      <a:pt x="10473" y="2787"/>
                    </a:moveTo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  <p:grpSp>
          <p:nvGrpSpPr>
            <p:cNvPr id="557" name="Google Shape;557;p13"/>
            <p:cNvGrpSpPr/>
            <p:nvPr/>
          </p:nvGrpSpPr>
          <p:grpSpPr>
            <a:xfrm>
              <a:off x="11385550" y="0"/>
              <a:ext cx="668337" cy="6848475"/>
              <a:chOff x="0" y="0"/>
              <a:chExt cx="666750" cy="6848475"/>
            </a:xfrm>
          </p:grpSpPr>
          <p:sp>
            <p:nvSpPr>
              <p:cNvPr id="558" name="Google Shape;558;p13"/>
              <p:cNvSpPr/>
              <p:nvPr/>
            </p:nvSpPr>
            <p:spPr>
              <a:xfrm>
                <a:off x="111125" y="0"/>
                <a:ext cx="417512" cy="511175"/>
              </a:xfrm>
              <a:custGeom>
                <a:rect b="b" l="l" r="r" t="t"/>
                <a:pathLst>
                  <a:path extrusionOk="0" h="21600" w="2160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  <a:moveTo>
                      <a:pt x="986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59" name="Google Shape;559;p13"/>
              <p:cNvSpPr/>
              <p:nvPr/>
            </p:nvSpPr>
            <p:spPr>
              <a:xfrm>
                <a:off x="0" y="473075"/>
                <a:ext cx="149225" cy="152400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8509" y="21600"/>
                      <a:pt x="5891" y="20250"/>
                      <a:pt x="3927" y="18225"/>
                    </a:cubicBezTo>
                    <a:cubicBezTo>
                      <a:pt x="0" y="14175"/>
                      <a:pt x="0" y="7425"/>
                      <a:pt x="3927" y="3375"/>
                    </a:cubicBezTo>
                    <a:cubicBezTo>
                      <a:pt x="5891" y="1350"/>
                      <a:pt x="8509" y="0"/>
                      <a:pt x="11127" y="0"/>
                    </a:cubicBezTo>
                    <a:cubicBezTo>
                      <a:pt x="13745" y="0"/>
                      <a:pt x="16364" y="1350"/>
                      <a:pt x="18327" y="3375"/>
                    </a:cubicBezTo>
                    <a:cubicBezTo>
                      <a:pt x="20291" y="5400"/>
                      <a:pt x="21600" y="8100"/>
                      <a:pt x="21600" y="10800"/>
                    </a:cubicBezTo>
                    <a:cubicBezTo>
                      <a:pt x="21600" y="13500"/>
                      <a:pt x="20291" y="16200"/>
                      <a:pt x="18327" y="18225"/>
                    </a:cubicBezTo>
                    <a:cubicBezTo>
                      <a:pt x="16364" y="20250"/>
                      <a:pt x="13745" y="21600"/>
                      <a:pt x="11127" y="21600"/>
                    </a:cubicBezTo>
                    <a:close/>
                    <a:moveTo>
                      <a:pt x="11127" y="2700"/>
                    </a:moveTo>
                    <a:cubicBezTo>
                      <a:pt x="9164" y="2700"/>
                      <a:pt x="7200" y="4050"/>
                      <a:pt x="5891" y="5400"/>
                    </a:cubicBezTo>
                    <a:cubicBezTo>
                      <a:pt x="2618" y="8100"/>
                      <a:pt x="2618" y="13500"/>
                      <a:pt x="5891" y="16200"/>
                    </a:cubicBezTo>
                    <a:cubicBezTo>
                      <a:pt x="7200" y="18225"/>
                      <a:pt x="9164" y="18900"/>
                      <a:pt x="11127" y="18900"/>
                    </a:cubicBezTo>
                    <a:cubicBezTo>
                      <a:pt x="13091" y="18900"/>
                      <a:pt x="15055" y="18225"/>
                      <a:pt x="17018" y="16200"/>
                    </a:cubicBezTo>
                    <a:cubicBezTo>
                      <a:pt x="19636" y="13500"/>
                      <a:pt x="19636" y="8100"/>
                      <a:pt x="17018" y="5400"/>
                    </a:cubicBezTo>
                    <a:cubicBezTo>
                      <a:pt x="15055" y="4050"/>
                      <a:pt x="13091" y="2700"/>
                      <a:pt x="11127" y="2700"/>
                    </a:cubicBezTo>
                    <a:close/>
                    <a:moveTo>
                      <a:pt x="11127" y="27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60" name="Google Shape;560;p13"/>
              <p:cNvSpPr/>
              <p:nvPr/>
            </p:nvSpPr>
            <p:spPr>
              <a:xfrm>
                <a:off x="258762" y="1539875"/>
                <a:ext cx="188912" cy="190500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61" name="Google Shape;561;p13"/>
              <p:cNvSpPr/>
              <p:nvPr/>
            </p:nvSpPr>
            <p:spPr>
              <a:xfrm>
                <a:off x="158750" y="5692775"/>
                <a:ext cx="298450" cy="1154112"/>
              </a:xfrm>
              <a:custGeom>
                <a:rect b="b" l="l" r="r" t="t"/>
                <a:pathLst>
                  <a:path extrusionOk="0" h="21600" w="2160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  <a:moveTo>
                      <a:pt x="1723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62" name="Google Shape;562;p13"/>
              <p:cNvSpPr/>
              <p:nvPr/>
            </p:nvSpPr>
            <p:spPr>
              <a:xfrm>
                <a:off x="400050" y="5549900"/>
                <a:ext cx="157162" cy="155575"/>
              </a:xfrm>
              <a:custGeom>
                <a:rect b="b" l="l" r="r" t="t"/>
                <a:pathLst>
                  <a:path extrusionOk="0" h="21600" w="2160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  <a:moveTo>
                      <a:pt x="11127" y="2618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63" name="Google Shape;563;p13"/>
              <p:cNvSpPr/>
              <p:nvPr/>
            </p:nvSpPr>
            <p:spPr>
              <a:xfrm>
                <a:off x="338137" y="4762"/>
                <a:ext cx="304800" cy="1544637"/>
              </a:xfrm>
              <a:custGeom>
                <a:rect b="b" l="l" r="r" t="t"/>
                <a:pathLst>
                  <a:path extrusionOk="0" h="21600" w="2160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  <a:moveTo>
                      <a:pt x="1688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263525" y="4867275"/>
                <a:ext cx="188912" cy="187325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68262" y="5045075"/>
                <a:ext cx="307975" cy="1803400"/>
              </a:xfrm>
              <a:custGeom>
                <a:rect b="b" l="l" r="r" t="t"/>
                <a:pathLst>
                  <a:path extrusionOk="0" h="21600" w="2160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  <a:moveTo>
                      <a:pt x="2004" y="2160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66" name="Google Shape;566;p13"/>
              <p:cNvSpPr/>
              <p:nvPr/>
            </p:nvSpPr>
            <p:spPr>
              <a:xfrm>
                <a:off x="476250" y="6416675"/>
                <a:ext cx="190500" cy="188912"/>
              </a:xfrm>
              <a:custGeom>
                <a:rect b="b" l="l" r="r" t="t"/>
                <a:pathLst>
                  <a:path extrusionOk="0" h="21600" w="2160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  <a:moveTo>
                      <a:pt x="10800" y="2160"/>
                    </a:moveTo>
                  </a:path>
                </a:pathLst>
              </a:cu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  <p:sp>
            <p:nvSpPr>
              <p:cNvPr id="567" name="Google Shape;567;p13"/>
              <p:cNvSpPr/>
              <p:nvPr/>
            </p:nvSpPr>
            <p:spPr>
              <a:xfrm>
                <a:off x="566737" y="6596062"/>
                <a:ext cx="36512" cy="250825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79607"/>
                    </a:srgbClr>
                  </a:gs>
                  <a:gs pos="100000">
                    <a:srgbClr val="3B95DE">
                      <a:alpha val="59607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200" u="none" cap="none" strike="noStrike">
                  <a:solidFill>
                    <a:schemeClr val="dk1"/>
                  </a:solidFill>
                  <a:latin typeface="Cabin"/>
                  <a:ea typeface="Cabin"/>
                  <a:cs typeface="Cabin"/>
                  <a:sym typeface="Cabin"/>
                </a:endParaRPr>
              </a:p>
            </p:txBody>
          </p:sp>
        </p:grpSp>
      </p:grpSp>
      <p:sp>
        <p:nvSpPr>
          <p:cNvPr id="568" name="Google Shape;568;p13"/>
          <p:cNvSpPr txBox="1"/>
          <p:nvPr>
            <p:ph idx="4294967295" type="title"/>
          </p:nvPr>
        </p:nvSpPr>
        <p:spPr>
          <a:xfrm>
            <a:off x="1139825" y="617537"/>
            <a:ext cx="9906000" cy="1479550"/>
          </a:xfrm>
          <a:prstGeom prst="rect">
            <a:avLst/>
          </a:prstGeom>
          <a:noFill/>
          <a:ln>
            <a:noFill/>
          </a:ln>
        </p:spPr>
        <p:txBody>
          <a:bodyPr anchorCtr="0" anchor="ctr" bIns="88900" lIns="88900" spcFirstLastPara="1" rIns="88900" wrap="square" tIns="88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-US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Image references</a:t>
            </a:r>
            <a:endParaRPr/>
          </a:p>
        </p:txBody>
      </p:sp>
      <p:sp>
        <p:nvSpPr>
          <p:cNvPr id="569" name="Google Shape;569;p13"/>
          <p:cNvSpPr txBox="1"/>
          <p:nvPr/>
        </p:nvSpPr>
        <p:spPr>
          <a:xfrm>
            <a:off x="1138237" y="1981200"/>
            <a:ext cx="10248900" cy="25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bin"/>
              <a:buChar char="-"/>
            </a:pPr>
            <a:r>
              <a:rPr b="0" i="0" lang="en-US" sz="1400" u="sng" cap="none" strike="noStrik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5"/>
              </a:rPr>
              <a:t>http://incredo.co/wp-content/uploads/2013/12/The-Sky-is-the-Limit.jpg</a:t>
            </a:r>
            <a:endParaRPr u="sng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bin"/>
              <a:buChar char="-"/>
            </a:pP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http://upload.wikimedia.org/wikipedia/commons/6/65/Afghan_market_teem</a:t>
            </a:r>
            <a:r>
              <a:rPr b="0" i="0" lang="en-US" sz="1400" u="sng" cap="none" strike="noStrik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7"/>
              </a:rPr>
              <a:t>ing_with_vendors_and_shoppers_2-4-09.jpg</a:t>
            </a:r>
            <a:endParaRPr u="sng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0" i="0" lang="en-US" sz="1400" u="sng" cap="none" strike="noStrik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8"/>
              </a:rPr>
              <a:t>http://blog.codinghorror.com/content/images/uploads/2008/03/6a0120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a85dcdae970b0128777030bf970c-pi.jpg</a:t>
            </a:r>
            <a:endParaRPr u="sng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http://www.pictures88.com/p/music/music_031.jpg</a:t>
            </a:r>
            <a:endParaRPr u="sng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http://www.chicagonow.co</a:t>
            </a:r>
            <a:r>
              <a:rPr b="0" i="0" lang="en-US" sz="1400" u="sng" cap="none" strike="noStrik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12"/>
              </a:rPr>
              <a:t>m/tween-us/files/2012/05/video-game-controller.jpg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0" i="0" lang="en-US" sz="1400" u="sng" cap="none" strike="noStrik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13"/>
              </a:rPr>
              <a:t>http://upload.wikimedia.org/wikipedia/en/d/dd/Th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4"/>
              </a:rPr>
              <a:t>e_Persistence_of_Memory.jpg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5"/>
              </a:rPr>
              <a:t>http://www.centuryproductsllc.com/wp-content/uploads/holding-money.jpg</a:t>
            </a:r>
            <a:endParaRPr u="sng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6"/>
              </a:rPr>
              <a:t>h</a:t>
            </a:r>
            <a:r>
              <a:rPr b="0" i="0" lang="en-US" sz="1400" u="sng" cap="none" strike="noStrike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17"/>
              </a:rPr>
              <a:t>ttp://theboomermagazine.com/downloads/843/downl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8"/>
              </a:rPr>
              <a:t>oad/time.jpg?cb=164517ffbffb36a054eaaf1ef1be25e4</a:t>
            </a:r>
            <a:endParaRPr b="0" i="0" sz="14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t/>
            </a:r>
            <a:endParaRPr u="sng">
              <a:solidFill>
                <a:schemeClr val="dk1"/>
              </a:solidFill>
            </a:endParaRPr>
          </a:p>
          <a:p>
            <a:pPr indent="0" lvl="1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  <a:p>
            <a:pPr indent="0" lvl="1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bin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- Title Slide">
  <a:themeElements>
    <a:clrScheme name="Default - Title Slid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BBE0E3"/>
      </a:accent4>
      <a:accent5>
        <a:srgbClr val="333399"/>
      </a:accent5>
      <a:accent6>
        <a:srgbClr val="FFFFFF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efault - Two Content">
  <a:themeElements>
    <a:clrScheme name="Default - Two Conten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BBE0E3"/>
      </a:accent4>
      <a:accent5>
        <a:srgbClr val="333399"/>
      </a:accent5>
      <a:accent6>
        <a:srgbClr val="FFFFFF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Default - Title Only">
  <a:themeElements>
    <a:clrScheme name="Default - Title Only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BBE0E3"/>
      </a:accent4>
      <a:accent5>
        <a:srgbClr val="333399"/>
      </a:accent5>
      <a:accent6>
        <a:srgbClr val="FFFFFF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